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874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86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6" y="26895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988096" y="2063750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0823" y="528154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 rot="16200000">
            <a:off x="1895301" y="1135777"/>
            <a:ext cx="652504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LAVADO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Y SOPLADO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875587" y="1109688"/>
            <a:ext cx="74571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LEVANTE (355)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14707" y="1109688"/>
            <a:ext cx="59824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 (346)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311855" y="1109688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283185" y="1115714"/>
            <a:ext cx="7296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49693" y="2631233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384172" y="3208367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457011" y="2573229"/>
            <a:ext cx="6848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 (348)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014673" y="4781809"/>
            <a:ext cx="9428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 (345)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3276194" y="5393938"/>
            <a:ext cx="684803" cy="369332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Y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490834" y="4597143"/>
            <a:ext cx="109998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 (354)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309977" y="5393938"/>
            <a:ext cx="102303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TÉCNICOS (341)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SALA DE REUNIONES 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376021" y="4148138"/>
            <a:ext cx="59663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 (353)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235023" y="4576822"/>
            <a:ext cx="117051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 (347)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298916" y="2750818"/>
            <a:ext cx="1229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 (349)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4930506" y="2563267"/>
            <a:ext cx="85472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 (344)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303271" y="2644218"/>
            <a:ext cx="101662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 (351)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 rot="16200000">
            <a:off x="6332534" y="2386274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334918" y="5044369"/>
            <a:ext cx="123623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COM. INSTALACIONES (357)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562725" y="48228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Superficie:</a:t>
            </a:r>
          </a:p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39.000 m</a:t>
            </a:r>
            <a:r>
              <a:rPr lang="es-ES_tradnl" sz="1000" baseline="30000" dirty="0">
                <a:solidFill>
                  <a:srgbClr val="CC3300"/>
                </a:solidFill>
                <a:latin typeface="Tahoma" pitchFamily="34" charset="0"/>
              </a:rPr>
              <a:t>2</a:t>
            </a:r>
            <a:endParaRPr lang="es-ES_tradnl" sz="10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35906" y="921179"/>
            <a:ext cx="417513" cy="1142572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 rot="16200000">
            <a:off x="571555" y="2714785"/>
            <a:ext cx="8330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10097" y="4148138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1656526" y="3709556"/>
            <a:ext cx="678392" cy="25391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1050" b="1" dirty="0">
                <a:solidFill>
                  <a:srgbClr val="FFFFFF"/>
                </a:solidFill>
              </a:rPr>
              <a:t>ZONA 5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 rot="16200000">
            <a:off x="2251766" y="1261834"/>
            <a:ext cx="78579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 (356)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6324297" y="3567938"/>
            <a:ext cx="510076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10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303227" y="396347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213637" y="3555464"/>
            <a:ext cx="466794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6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5147342" y="3265523"/>
            <a:ext cx="466794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8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605341" y="3571203"/>
            <a:ext cx="466794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9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7418637" y="1756107"/>
            <a:ext cx="510076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17</a:t>
            </a: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687275" y="1756107"/>
            <a:ext cx="510075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15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444355" y="4917411"/>
            <a:ext cx="678392" cy="25391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1050" b="1" dirty="0">
                <a:solidFill>
                  <a:srgbClr val="FFFFFF"/>
                </a:solidFill>
              </a:rPr>
              <a:t>ZONA 3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2667909" y="4767370"/>
            <a:ext cx="678392" cy="25391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1050" b="1" dirty="0">
                <a:solidFill>
                  <a:srgbClr val="FFFFFF"/>
                </a:solidFill>
              </a:rPr>
              <a:t>ZONA 2</a:t>
            </a: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1146921" y="4981646"/>
            <a:ext cx="678392" cy="25391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1050" b="1" dirty="0">
                <a:solidFill>
                  <a:srgbClr val="FFFFFF"/>
                </a:solidFill>
              </a:rPr>
              <a:t>ZONA 1</a:t>
            </a: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2598381" y="1756107"/>
            <a:ext cx="510076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14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2064379" y="5393938"/>
            <a:ext cx="109998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ADMINISTRATIVOS (342)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4240412" y="2461956"/>
            <a:ext cx="439315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C.HERR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4235023" y="2692196"/>
            <a:ext cx="439315" cy="16927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CALIB.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262739" y="3080857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7" name="Text Box 13"/>
          <p:cNvSpPr txBox="1">
            <a:spLocks noChangeArrowheads="1"/>
          </p:cNvSpPr>
          <p:nvPr/>
        </p:nvSpPr>
        <p:spPr bwMode="auto">
          <a:xfrm>
            <a:off x="1133340" y="1585481"/>
            <a:ext cx="678391" cy="25391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1050" b="1" dirty="0">
                <a:solidFill>
                  <a:srgbClr val="FFFFFF"/>
                </a:solidFill>
              </a:rPr>
              <a:t>ZONA 4</a:t>
            </a:r>
          </a:p>
        </p:txBody>
      </p:sp>
      <p:sp>
        <p:nvSpPr>
          <p:cNvPr id="58" name="Text Box 13"/>
          <p:cNvSpPr txBox="1">
            <a:spLocks noChangeArrowheads="1"/>
          </p:cNvSpPr>
          <p:nvPr/>
        </p:nvSpPr>
        <p:spPr bwMode="auto">
          <a:xfrm>
            <a:off x="4700209" y="3558199"/>
            <a:ext cx="466794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7</a:t>
            </a:r>
          </a:p>
        </p:txBody>
      </p:sp>
      <p:sp>
        <p:nvSpPr>
          <p:cNvPr id="62" name="Text Box 13"/>
          <p:cNvSpPr txBox="1">
            <a:spLocks noChangeArrowheads="1"/>
          </p:cNvSpPr>
          <p:nvPr/>
        </p:nvSpPr>
        <p:spPr bwMode="auto">
          <a:xfrm>
            <a:off x="7446346" y="3571846"/>
            <a:ext cx="510076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11</a:t>
            </a:r>
          </a:p>
        </p:txBody>
      </p:sp>
      <p:sp>
        <p:nvSpPr>
          <p:cNvPr id="63" name="Text Box 13"/>
          <p:cNvSpPr txBox="1">
            <a:spLocks noChangeArrowheads="1"/>
          </p:cNvSpPr>
          <p:nvPr/>
        </p:nvSpPr>
        <p:spPr bwMode="auto">
          <a:xfrm>
            <a:off x="7440905" y="2961501"/>
            <a:ext cx="510076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12</a:t>
            </a:r>
          </a:p>
        </p:txBody>
      </p:sp>
      <p:sp>
        <p:nvSpPr>
          <p:cNvPr id="64" name="Text Box 13"/>
          <p:cNvSpPr txBox="1">
            <a:spLocks noChangeArrowheads="1"/>
          </p:cNvSpPr>
          <p:nvPr/>
        </p:nvSpPr>
        <p:spPr bwMode="auto">
          <a:xfrm>
            <a:off x="6412461" y="1747064"/>
            <a:ext cx="510076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16</a:t>
            </a:r>
          </a:p>
        </p:txBody>
      </p:sp>
      <p:sp>
        <p:nvSpPr>
          <p:cNvPr id="65" name="Text Box 13"/>
          <p:cNvSpPr txBox="1">
            <a:spLocks noChangeArrowheads="1"/>
          </p:cNvSpPr>
          <p:nvPr/>
        </p:nvSpPr>
        <p:spPr bwMode="auto">
          <a:xfrm>
            <a:off x="1953267" y="1756107"/>
            <a:ext cx="510076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13</a:t>
            </a:r>
          </a:p>
        </p:txBody>
      </p:sp>
      <p:sp>
        <p:nvSpPr>
          <p:cNvPr id="66" name="Text Box 13"/>
          <p:cNvSpPr txBox="1">
            <a:spLocks noChangeArrowheads="1"/>
          </p:cNvSpPr>
          <p:nvPr/>
        </p:nvSpPr>
        <p:spPr bwMode="auto">
          <a:xfrm>
            <a:off x="4517645" y="539432"/>
            <a:ext cx="510076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18</a:t>
            </a:r>
          </a:p>
        </p:txBody>
      </p:sp>
      <p:sp>
        <p:nvSpPr>
          <p:cNvPr id="4" name="3 Conector"/>
          <p:cNvSpPr/>
          <p:nvPr/>
        </p:nvSpPr>
        <p:spPr>
          <a:xfrm>
            <a:off x="767922" y="4952036"/>
            <a:ext cx="220174" cy="18466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</a:t>
            </a:r>
          </a:p>
        </p:txBody>
      </p:sp>
      <p:sp>
        <p:nvSpPr>
          <p:cNvPr id="55" name="54 Conector"/>
          <p:cNvSpPr/>
          <p:nvPr/>
        </p:nvSpPr>
        <p:spPr>
          <a:xfrm>
            <a:off x="1267652" y="4874872"/>
            <a:ext cx="220174" cy="18466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2</a:t>
            </a:r>
          </a:p>
        </p:txBody>
      </p:sp>
      <p:sp>
        <p:nvSpPr>
          <p:cNvPr id="56" name="55 Conector"/>
          <p:cNvSpPr/>
          <p:nvPr/>
        </p:nvSpPr>
        <p:spPr>
          <a:xfrm>
            <a:off x="1591557" y="4510454"/>
            <a:ext cx="220174" cy="18466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3</a:t>
            </a:r>
          </a:p>
        </p:txBody>
      </p:sp>
      <p:sp>
        <p:nvSpPr>
          <p:cNvPr id="67" name="66 Conector"/>
          <p:cNvSpPr/>
          <p:nvPr/>
        </p:nvSpPr>
        <p:spPr>
          <a:xfrm>
            <a:off x="2018876" y="4724101"/>
            <a:ext cx="220174" cy="18466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4</a:t>
            </a:r>
          </a:p>
        </p:txBody>
      </p:sp>
      <p:sp>
        <p:nvSpPr>
          <p:cNvPr id="68" name="67 Conector"/>
          <p:cNvSpPr/>
          <p:nvPr/>
        </p:nvSpPr>
        <p:spPr>
          <a:xfrm>
            <a:off x="2579238" y="5108604"/>
            <a:ext cx="220174" cy="18466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5</a:t>
            </a:r>
          </a:p>
        </p:txBody>
      </p:sp>
      <p:sp>
        <p:nvSpPr>
          <p:cNvPr id="69" name="68 Conector"/>
          <p:cNvSpPr/>
          <p:nvPr/>
        </p:nvSpPr>
        <p:spPr>
          <a:xfrm>
            <a:off x="2799412" y="4695120"/>
            <a:ext cx="220174" cy="18466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7</a:t>
            </a:r>
          </a:p>
        </p:txBody>
      </p:sp>
      <p:sp>
        <p:nvSpPr>
          <p:cNvPr id="70" name="69 Conector"/>
          <p:cNvSpPr/>
          <p:nvPr/>
        </p:nvSpPr>
        <p:spPr>
          <a:xfrm>
            <a:off x="3740823" y="4787453"/>
            <a:ext cx="220174" cy="18466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8</a:t>
            </a:r>
          </a:p>
        </p:txBody>
      </p:sp>
      <p:sp>
        <p:nvSpPr>
          <p:cNvPr id="73" name="72 Conector"/>
          <p:cNvSpPr/>
          <p:nvPr/>
        </p:nvSpPr>
        <p:spPr>
          <a:xfrm>
            <a:off x="1110097" y="3871138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12</a:t>
            </a:r>
          </a:p>
        </p:txBody>
      </p:sp>
      <p:sp>
        <p:nvSpPr>
          <p:cNvPr id="84" name="83 Conector"/>
          <p:cNvSpPr/>
          <p:nvPr/>
        </p:nvSpPr>
        <p:spPr>
          <a:xfrm>
            <a:off x="3500093" y="3416964"/>
            <a:ext cx="481460" cy="230833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13</a:t>
            </a:r>
          </a:p>
        </p:txBody>
      </p:sp>
      <p:sp>
        <p:nvSpPr>
          <p:cNvPr id="85" name="84 Conector"/>
          <p:cNvSpPr/>
          <p:nvPr/>
        </p:nvSpPr>
        <p:spPr>
          <a:xfrm>
            <a:off x="3532392" y="2478606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14</a:t>
            </a:r>
          </a:p>
        </p:txBody>
      </p:sp>
      <p:sp>
        <p:nvSpPr>
          <p:cNvPr id="86" name="85 Conector"/>
          <p:cNvSpPr/>
          <p:nvPr/>
        </p:nvSpPr>
        <p:spPr>
          <a:xfrm>
            <a:off x="4680431" y="2275160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15</a:t>
            </a:r>
          </a:p>
        </p:txBody>
      </p:sp>
      <p:sp>
        <p:nvSpPr>
          <p:cNvPr id="87" name="86 Conector"/>
          <p:cNvSpPr/>
          <p:nvPr/>
        </p:nvSpPr>
        <p:spPr>
          <a:xfrm>
            <a:off x="5140009" y="3527992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16</a:t>
            </a:r>
          </a:p>
        </p:txBody>
      </p:sp>
      <p:sp>
        <p:nvSpPr>
          <p:cNvPr id="88" name="87 Conector"/>
          <p:cNvSpPr/>
          <p:nvPr/>
        </p:nvSpPr>
        <p:spPr>
          <a:xfrm>
            <a:off x="5586443" y="2243984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17</a:t>
            </a:r>
          </a:p>
        </p:txBody>
      </p:sp>
      <p:sp>
        <p:nvSpPr>
          <p:cNvPr id="89" name="88 Conector"/>
          <p:cNvSpPr/>
          <p:nvPr/>
        </p:nvSpPr>
        <p:spPr>
          <a:xfrm>
            <a:off x="7042455" y="2929560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18</a:t>
            </a:r>
          </a:p>
        </p:txBody>
      </p:sp>
      <p:sp>
        <p:nvSpPr>
          <p:cNvPr id="90" name="89 Conector"/>
          <p:cNvSpPr/>
          <p:nvPr/>
        </p:nvSpPr>
        <p:spPr>
          <a:xfrm>
            <a:off x="3035464" y="1816313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20</a:t>
            </a:r>
          </a:p>
        </p:txBody>
      </p:sp>
      <p:sp>
        <p:nvSpPr>
          <p:cNvPr id="91" name="90 Conector"/>
          <p:cNvSpPr/>
          <p:nvPr/>
        </p:nvSpPr>
        <p:spPr>
          <a:xfrm>
            <a:off x="2454132" y="926283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19</a:t>
            </a:r>
          </a:p>
        </p:txBody>
      </p:sp>
      <p:sp>
        <p:nvSpPr>
          <p:cNvPr id="92" name="91 Conector"/>
          <p:cNvSpPr/>
          <p:nvPr/>
        </p:nvSpPr>
        <p:spPr>
          <a:xfrm>
            <a:off x="5696814" y="4332803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050" dirty="0"/>
          </a:p>
        </p:txBody>
      </p:sp>
      <p:sp>
        <p:nvSpPr>
          <p:cNvPr id="94" name="Text Box 13"/>
          <p:cNvSpPr txBox="1">
            <a:spLocks noChangeArrowheads="1"/>
          </p:cNvSpPr>
          <p:nvPr/>
        </p:nvSpPr>
        <p:spPr bwMode="auto">
          <a:xfrm>
            <a:off x="6293949" y="4240470"/>
            <a:ext cx="1634764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ES_tradnl" sz="900" b="1" dirty="0"/>
              <a:t>TOMAS DE AGUA FUENTE/FREGADEROS</a:t>
            </a:r>
          </a:p>
        </p:txBody>
      </p:sp>
      <p:sp>
        <p:nvSpPr>
          <p:cNvPr id="74" name="73 Conector"/>
          <p:cNvSpPr/>
          <p:nvPr/>
        </p:nvSpPr>
        <p:spPr>
          <a:xfrm>
            <a:off x="2844599" y="4952036"/>
            <a:ext cx="220174" cy="18466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6</a:t>
            </a:r>
          </a:p>
        </p:txBody>
      </p:sp>
      <p:sp>
        <p:nvSpPr>
          <p:cNvPr id="75" name="74 Conector"/>
          <p:cNvSpPr/>
          <p:nvPr/>
        </p:nvSpPr>
        <p:spPr>
          <a:xfrm>
            <a:off x="4334268" y="4499917"/>
            <a:ext cx="220174" cy="184666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9</a:t>
            </a:r>
          </a:p>
        </p:txBody>
      </p:sp>
      <p:sp>
        <p:nvSpPr>
          <p:cNvPr id="76" name="75 Conector"/>
          <p:cNvSpPr/>
          <p:nvPr/>
        </p:nvSpPr>
        <p:spPr>
          <a:xfrm>
            <a:off x="4584700" y="4721203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10</a:t>
            </a:r>
          </a:p>
        </p:txBody>
      </p:sp>
      <p:sp>
        <p:nvSpPr>
          <p:cNvPr id="77" name="76 Conector"/>
          <p:cNvSpPr/>
          <p:nvPr/>
        </p:nvSpPr>
        <p:spPr>
          <a:xfrm>
            <a:off x="786192" y="1825356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11</a:t>
            </a:r>
          </a:p>
        </p:txBody>
      </p:sp>
      <p:sp>
        <p:nvSpPr>
          <p:cNvPr id="79" name="78 Conector"/>
          <p:cNvSpPr/>
          <p:nvPr/>
        </p:nvSpPr>
        <p:spPr>
          <a:xfrm>
            <a:off x="5696814" y="4801994"/>
            <a:ext cx="481460" cy="230833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050" dirty="0"/>
          </a:p>
        </p:txBody>
      </p:sp>
      <p:sp>
        <p:nvSpPr>
          <p:cNvPr id="80" name="79 Conector"/>
          <p:cNvSpPr/>
          <p:nvPr/>
        </p:nvSpPr>
        <p:spPr>
          <a:xfrm>
            <a:off x="5719250" y="5171327"/>
            <a:ext cx="481460" cy="230833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050" dirty="0"/>
          </a:p>
        </p:txBody>
      </p:sp>
      <p:sp>
        <p:nvSpPr>
          <p:cNvPr id="78" name="89 Conector">
            <a:extLst>
              <a:ext uri="{FF2B5EF4-FFF2-40B4-BE49-F238E27FC236}">
                <a16:creationId xmlns:a16="http://schemas.microsoft.com/office/drawing/2014/main" id="{B374AF89-B76B-4E3F-842B-5EE9AC9769FC}"/>
              </a:ext>
            </a:extLst>
          </p:cNvPr>
          <p:cNvSpPr/>
          <p:nvPr/>
        </p:nvSpPr>
        <p:spPr>
          <a:xfrm>
            <a:off x="2152391" y="2344413"/>
            <a:ext cx="481460" cy="230833"/>
          </a:xfrm>
          <a:prstGeom prst="flowChartConnector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050" dirty="0"/>
              <a:t>21</a:t>
            </a:r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52F058E1-46D4-4885-9589-46ECBAAD54DE}"/>
              </a:ext>
            </a:extLst>
          </p:cNvPr>
          <p:cNvSpPr/>
          <p:nvPr/>
        </p:nvSpPr>
        <p:spPr>
          <a:xfrm>
            <a:off x="1124535" y="845781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82" name="Rectángulo 81">
            <a:extLst>
              <a:ext uri="{FF2B5EF4-FFF2-40B4-BE49-F238E27FC236}">
                <a16:creationId xmlns:a16="http://schemas.microsoft.com/office/drawing/2014/main" id="{59226951-9E29-41A7-A69B-9CFC680AD345}"/>
              </a:ext>
            </a:extLst>
          </p:cNvPr>
          <p:cNvSpPr/>
          <p:nvPr/>
        </p:nvSpPr>
        <p:spPr>
          <a:xfrm>
            <a:off x="2470473" y="837950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3" name="CuadroTexto 82">
            <a:extLst>
              <a:ext uri="{FF2B5EF4-FFF2-40B4-BE49-F238E27FC236}">
                <a16:creationId xmlns:a16="http://schemas.microsoft.com/office/drawing/2014/main" id="{777CD6EF-58A6-40AC-B170-30246A85A302}"/>
              </a:ext>
            </a:extLst>
          </p:cNvPr>
          <p:cNvSpPr txBox="1"/>
          <p:nvPr/>
        </p:nvSpPr>
        <p:spPr>
          <a:xfrm>
            <a:off x="5300143" y="787556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9DDFDF3F-9AD9-4A9C-BBBB-487AD9270708}"/>
              </a:ext>
            </a:extLst>
          </p:cNvPr>
          <p:cNvSpPr txBox="1"/>
          <p:nvPr/>
        </p:nvSpPr>
        <p:spPr>
          <a:xfrm>
            <a:off x="1303544" y="797705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95" name="Flecha: a la derecha 94">
            <a:extLst>
              <a:ext uri="{FF2B5EF4-FFF2-40B4-BE49-F238E27FC236}">
                <a16:creationId xmlns:a16="http://schemas.microsoft.com/office/drawing/2014/main" id="{353EC78D-7948-4297-9F2B-AF9F23815626}"/>
              </a:ext>
            </a:extLst>
          </p:cNvPr>
          <p:cNvSpPr/>
          <p:nvPr/>
        </p:nvSpPr>
        <p:spPr>
          <a:xfrm rot="10800000">
            <a:off x="7503858" y="852796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96" name="Flecha: a la derecha 95">
            <a:extLst>
              <a:ext uri="{FF2B5EF4-FFF2-40B4-BE49-F238E27FC236}">
                <a16:creationId xmlns:a16="http://schemas.microsoft.com/office/drawing/2014/main" id="{72D01119-31C1-4D95-8DB8-DE83D7A79AE7}"/>
              </a:ext>
            </a:extLst>
          </p:cNvPr>
          <p:cNvSpPr/>
          <p:nvPr/>
        </p:nvSpPr>
        <p:spPr>
          <a:xfrm rot="10800000">
            <a:off x="1186108" y="865137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97" name="Flecha: a la derecha 96">
            <a:extLst>
              <a:ext uri="{FF2B5EF4-FFF2-40B4-BE49-F238E27FC236}">
                <a16:creationId xmlns:a16="http://schemas.microsoft.com/office/drawing/2014/main" id="{B0644A93-770B-4556-9AF9-65459CC2EA6D}"/>
              </a:ext>
            </a:extLst>
          </p:cNvPr>
          <p:cNvSpPr/>
          <p:nvPr/>
        </p:nvSpPr>
        <p:spPr>
          <a:xfrm rot="10800000">
            <a:off x="4626334" y="856625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195</Words>
  <Application>Microsoft Office PowerPoint</Application>
  <PresentationFormat>Presentación en pantalla (4:3)</PresentationFormat>
  <Paragraphs>82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18</cp:revision>
  <cp:lastPrinted>2015-04-21T09:19:56Z</cp:lastPrinted>
  <dcterms:created xsi:type="dcterms:W3CDTF">2013-11-21T06:49:39Z</dcterms:created>
  <dcterms:modified xsi:type="dcterms:W3CDTF">2022-06-01T10:34:20Z</dcterms:modified>
</cp:coreProperties>
</file>