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08788" cy="99393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1483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0968" y="109538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2492" y="1820339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212948" y="435138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 rot="16200000">
            <a:off x="1916287" y="1333025"/>
            <a:ext cx="652504" cy="153888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LAVADO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 rot="16200000">
            <a:off x="2707669" y="1337812"/>
            <a:ext cx="6848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 (348)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606334" y="1134958"/>
            <a:ext cx="59824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 (346)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219522" y="1092082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020272" y="1134958"/>
            <a:ext cx="72968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 (352)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003600" y="2826315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 (352)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460456" y="3427719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457011" y="2573229"/>
            <a:ext cx="6848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 (348)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880937" y="4781809"/>
            <a:ext cx="94288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 (345)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303227" y="5685027"/>
            <a:ext cx="1287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 PRIMERA PLANTA</a:t>
            </a: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407746" y="4781809"/>
            <a:ext cx="109998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 (354)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220651" y="5101548"/>
            <a:ext cx="684803" cy="215444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TÉCNICOS (341)</a:t>
            </a:r>
          </a:p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SALA DE MÚLTIPLE </a:t>
            </a:r>
            <a:endParaRPr lang="es-ES" sz="4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209870" y="4042102"/>
            <a:ext cx="59663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 (353)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187426" y="4690988"/>
            <a:ext cx="1025522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 (347)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191596" y="2937618"/>
            <a:ext cx="1229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 (349)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4842116" y="3126684"/>
            <a:ext cx="85472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 (344)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205462" y="3044490"/>
            <a:ext cx="101662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 (351)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195175" y="2580399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127713" y="5079530"/>
            <a:ext cx="1012946" cy="246221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500" b="1" dirty="0">
                <a:solidFill>
                  <a:srgbClr val="FFFFFF"/>
                </a:solidFill>
              </a:rPr>
              <a:t>COM. INSTALACIONES (357)</a:t>
            </a:r>
            <a:endParaRPr lang="es-ES" sz="500" b="1" dirty="0">
              <a:solidFill>
                <a:srgbClr val="FFFFFF"/>
              </a:solidFill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351845" y="1006441"/>
            <a:ext cx="417513" cy="1126415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 rot="16200000">
            <a:off x="759188" y="2583705"/>
            <a:ext cx="520499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988096" y="4152401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 rot="16200000">
            <a:off x="2148956" y="1386010"/>
            <a:ext cx="78579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 (356)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226415" y="415323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2294844" y="5414358"/>
            <a:ext cx="127631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 PLANTA BAJA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60" name="59 CuadroTexto"/>
          <p:cNvSpPr txBox="1"/>
          <p:nvPr/>
        </p:nvSpPr>
        <p:spPr>
          <a:xfrm>
            <a:off x="4131822" y="2816027"/>
            <a:ext cx="42465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600" b="1">
                <a:solidFill>
                  <a:srgbClr val="FFFFFF"/>
                </a:solidFill>
              </a:defRPr>
            </a:lvl1pPr>
          </a:lstStyle>
          <a:p>
            <a:r>
              <a:rPr lang="es-ES" dirty="0"/>
              <a:t>CALIB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135487" y="3264682"/>
            <a:ext cx="42098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6" name="Text Box 6">
            <a:extLst>
              <a:ext uri="{FF2B5EF4-FFF2-40B4-BE49-F238E27FC236}">
                <a16:creationId xmlns:a16="http://schemas.microsoft.com/office/drawing/2014/main" id="{E282E99A-6F2E-486A-A314-ECA24BAFDFEB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1742651" y="1292137"/>
            <a:ext cx="570729" cy="153888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400" b="1" dirty="0">
                <a:solidFill>
                  <a:srgbClr val="FFFFFF"/>
                </a:solidFill>
              </a:rPr>
              <a:t>SOPLADO</a:t>
            </a:r>
            <a:endParaRPr lang="es-ES" sz="400" b="1" dirty="0">
              <a:solidFill>
                <a:srgbClr val="FFFFFF"/>
              </a:solidFill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835A026-40A4-434B-97F5-C87C726792C4}"/>
              </a:ext>
            </a:extLst>
          </p:cNvPr>
          <p:cNvSpPr/>
          <p:nvPr/>
        </p:nvSpPr>
        <p:spPr>
          <a:xfrm>
            <a:off x="7812360" y="1006441"/>
            <a:ext cx="45719" cy="11264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ECA9BECF-5DF1-4D4A-9B2F-ECB368F4B67A}"/>
              </a:ext>
            </a:extLst>
          </p:cNvPr>
          <p:cNvSpPr/>
          <p:nvPr/>
        </p:nvSpPr>
        <p:spPr>
          <a:xfrm>
            <a:off x="7812360" y="2261961"/>
            <a:ext cx="45719" cy="4332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CA638E7B-52A2-4D0E-BDAC-1AF69DABFD4E}"/>
              </a:ext>
            </a:extLst>
          </p:cNvPr>
          <p:cNvSpPr/>
          <p:nvPr/>
        </p:nvSpPr>
        <p:spPr>
          <a:xfrm>
            <a:off x="8100392" y="1876010"/>
            <a:ext cx="45719" cy="187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Rectángulo 41">
            <a:extLst>
              <a:ext uri="{FF2B5EF4-FFF2-40B4-BE49-F238E27FC236}">
                <a16:creationId xmlns:a16="http://schemas.microsoft.com/office/drawing/2014/main" id="{71E9EB81-94A2-4C7E-8D1C-1C8547BBDDD0}"/>
              </a:ext>
            </a:extLst>
          </p:cNvPr>
          <p:cNvSpPr/>
          <p:nvPr/>
        </p:nvSpPr>
        <p:spPr>
          <a:xfrm>
            <a:off x="8081674" y="3841354"/>
            <a:ext cx="64437" cy="135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410A935E-C549-4303-9B7E-72DF9F96C80D}"/>
              </a:ext>
            </a:extLst>
          </p:cNvPr>
          <p:cNvSpPr/>
          <p:nvPr/>
        </p:nvSpPr>
        <p:spPr>
          <a:xfrm>
            <a:off x="683568" y="3841354"/>
            <a:ext cx="64437" cy="135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17018EBD-20C8-4E56-BEF5-B0B4411D2E9F}"/>
              </a:ext>
            </a:extLst>
          </p:cNvPr>
          <p:cNvSpPr/>
          <p:nvPr/>
        </p:nvSpPr>
        <p:spPr>
          <a:xfrm rot="5400000">
            <a:off x="4009912" y="5326225"/>
            <a:ext cx="115724" cy="1354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59 CuadroTexto">
            <a:extLst>
              <a:ext uri="{FF2B5EF4-FFF2-40B4-BE49-F238E27FC236}">
                <a16:creationId xmlns:a16="http://schemas.microsoft.com/office/drawing/2014/main" id="{48DAAB1E-697E-42EE-953A-C7FC0DB0CB5C}"/>
              </a:ext>
            </a:extLst>
          </p:cNvPr>
          <p:cNvSpPr txBox="1"/>
          <p:nvPr/>
        </p:nvSpPr>
        <p:spPr>
          <a:xfrm>
            <a:off x="4135487" y="3029951"/>
            <a:ext cx="424651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600" b="1">
                <a:solidFill>
                  <a:srgbClr val="FFFFFF"/>
                </a:solidFill>
              </a:defRPr>
            </a:lvl1pPr>
          </a:lstStyle>
          <a:p>
            <a:r>
              <a:rPr lang="es-ES" dirty="0"/>
              <a:t>CALIB</a:t>
            </a:r>
          </a:p>
        </p:txBody>
      </p:sp>
      <p:sp>
        <p:nvSpPr>
          <p:cNvPr id="47" name="59 CuadroTexto">
            <a:extLst>
              <a:ext uri="{FF2B5EF4-FFF2-40B4-BE49-F238E27FC236}">
                <a16:creationId xmlns:a16="http://schemas.microsoft.com/office/drawing/2014/main" id="{5EDEEFFA-0BB8-4F88-941B-4B670AE40331}"/>
              </a:ext>
            </a:extLst>
          </p:cNvPr>
          <p:cNvSpPr txBox="1"/>
          <p:nvPr/>
        </p:nvSpPr>
        <p:spPr>
          <a:xfrm>
            <a:off x="4131821" y="2602917"/>
            <a:ext cx="424651" cy="153888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s-ES"/>
            </a:defPPr>
            <a:lvl1pPr algn="ctr">
              <a:defRPr sz="600" b="1">
                <a:solidFill>
                  <a:srgbClr val="FFFFFF"/>
                </a:solidFill>
              </a:defRPr>
            </a:lvl1pPr>
          </a:lstStyle>
          <a:p>
            <a:r>
              <a:rPr lang="es-ES" sz="400" dirty="0"/>
              <a:t> HERRAM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F9206BA6-D4C7-42AD-8390-E457FCCACF13}"/>
              </a:ext>
            </a:extLst>
          </p:cNvPr>
          <p:cNvSpPr/>
          <p:nvPr/>
        </p:nvSpPr>
        <p:spPr>
          <a:xfrm>
            <a:off x="6928502" y="1006441"/>
            <a:ext cx="45719" cy="11264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63793616-0300-4100-A1EA-3A1A840D8506}"/>
              </a:ext>
            </a:extLst>
          </p:cNvPr>
          <p:cNvSpPr/>
          <p:nvPr/>
        </p:nvSpPr>
        <p:spPr>
          <a:xfrm>
            <a:off x="1019437" y="908720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E0DC1226-B750-42F7-93B1-CEEA7A4434E9}"/>
              </a:ext>
            </a:extLst>
          </p:cNvPr>
          <p:cNvSpPr/>
          <p:nvPr/>
        </p:nvSpPr>
        <p:spPr>
          <a:xfrm>
            <a:off x="2365375" y="900889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92EB717-E526-47F2-8EC2-5147CF47CA8E}"/>
              </a:ext>
            </a:extLst>
          </p:cNvPr>
          <p:cNvSpPr txBox="1"/>
          <p:nvPr/>
        </p:nvSpPr>
        <p:spPr>
          <a:xfrm>
            <a:off x="5195045" y="850495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2C78B421-988A-4AA6-A9C2-D75D9A9E2C18}"/>
              </a:ext>
            </a:extLst>
          </p:cNvPr>
          <p:cNvSpPr txBox="1"/>
          <p:nvPr/>
        </p:nvSpPr>
        <p:spPr>
          <a:xfrm>
            <a:off x="1198446" y="860644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13" name="Flecha: a la derecha 12">
            <a:extLst>
              <a:ext uri="{FF2B5EF4-FFF2-40B4-BE49-F238E27FC236}">
                <a16:creationId xmlns:a16="http://schemas.microsoft.com/office/drawing/2014/main" id="{6F66DFB4-451B-4932-A8C0-58A5F5142F36}"/>
              </a:ext>
            </a:extLst>
          </p:cNvPr>
          <p:cNvSpPr/>
          <p:nvPr/>
        </p:nvSpPr>
        <p:spPr>
          <a:xfrm rot="10800000">
            <a:off x="7398760" y="915735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57" name="Flecha: a la derecha 56">
            <a:extLst>
              <a:ext uri="{FF2B5EF4-FFF2-40B4-BE49-F238E27FC236}">
                <a16:creationId xmlns:a16="http://schemas.microsoft.com/office/drawing/2014/main" id="{923843A6-1EB9-486E-8F5F-0C7A86BDC4D2}"/>
              </a:ext>
            </a:extLst>
          </p:cNvPr>
          <p:cNvSpPr/>
          <p:nvPr/>
        </p:nvSpPr>
        <p:spPr>
          <a:xfrm rot="10800000">
            <a:off x="3216271" y="916483"/>
            <a:ext cx="170196" cy="45719"/>
          </a:xfrm>
          <a:prstGeom prst="rightArrow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58" name="Flecha: a la derecha 57">
            <a:extLst>
              <a:ext uri="{FF2B5EF4-FFF2-40B4-BE49-F238E27FC236}">
                <a16:creationId xmlns:a16="http://schemas.microsoft.com/office/drawing/2014/main" id="{C762EE1F-4414-4AD1-A20A-B26F916B17F6}"/>
              </a:ext>
            </a:extLst>
          </p:cNvPr>
          <p:cNvSpPr/>
          <p:nvPr/>
        </p:nvSpPr>
        <p:spPr>
          <a:xfrm rot="10800000">
            <a:off x="1081010" y="928076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62" name="Flecha: a la derecha 61">
            <a:extLst>
              <a:ext uri="{FF2B5EF4-FFF2-40B4-BE49-F238E27FC236}">
                <a16:creationId xmlns:a16="http://schemas.microsoft.com/office/drawing/2014/main" id="{1D00B650-DA85-499C-AA0C-AE015FFAD68A}"/>
              </a:ext>
            </a:extLst>
          </p:cNvPr>
          <p:cNvSpPr/>
          <p:nvPr/>
        </p:nvSpPr>
        <p:spPr>
          <a:xfrm rot="10800000">
            <a:off x="4521236" y="919564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36D64678-7689-487B-9120-1FADDAAD2967}"/>
              </a:ext>
            </a:extLst>
          </p:cNvPr>
          <p:cNvSpPr/>
          <p:nvPr/>
        </p:nvSpPr>
        <p:spPr>
          <a:xfrm>
            <a:off x="1951071" y="2300105"/>
            <a:ext cx="434311" cy="831454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DB93465B-1BA8-47E0-ABBB-4732211930AA}"/>
              </a:ext>
            </a:extLst>
          </p:cNvPr>
          <p:cNvSpPr txBox="1"/>
          <p:nvPr/>
        </p:nvSpPr>
        <p:spPr>
          <a:xfrm rot="16200000">
            <a:off x="1853918" y="2524666"/>
            <a:ext cx="6230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/>
              <a:t>CENTRO LAVADO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72DD5D7-6A27-41F4-B2A7-1BAF2A78F5F4}"/>
              </a:ext>
            </a:extLst>
          </p:cNvPr>
          <p:cNvSpPr txBox="1"/>
          <p:nvPr/>
        </p:nvSpPr>
        <p:spPr>
          <a:xfrm>
            <a:off x="-48994" y="3744006"/>
            <a:ext cx="942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ESTE</a:t>
            </a: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2E9680AE-AB3F-4B2D-BB94-F65D384E1CF2}"/>
              </a:ext>
            </a:extLst>
          </p:cNvPr>
          <p:cNvSpPr txBox="1"/>
          <p:nvPr/>
        </p:nvSpPr>
        <p:spPr>
          <a:xfrm>
            <a:off x="8055722" y="3724401"/>
            <a:ext cx="105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OESTE</a:t>
            </a:r>
          </a:p>
        </p:txBody>
      </p:sp>
      <p:sp>
        <p:nvSpPr>
          <p:cNvPr id="64" name="CuadroTexto 63">
            <a:extLst>
              <a:ext uri="{FF2B5EF4-FFF2-40B4-BE49-F238E27FC236}">
                <a16:creationId xmlns:a16="http://schemas.microsoft.com/office/drawing/2014/main" id="{6B2720DA-CDBA-41D0-80D1-F53FB4EC556F}"/>
              </a:ext>
            </a:extLst>
          </p:cNvPr>
          <p:cNvSpPr txBox="1"/>
          <p:nvPr/>
        </p:nvSpPr>
        <p:spPr>
          <a:xfrm>
            <a:off x="4076845" y="5468408"/>
            <a:ext cx="105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FF0000"/>
                </a:solidFill>
              </a:rPr>
              <a:t>NORTE</a:t>
            </a:r>
          </a:p>
        </p:txBody>
      </p:sp>
      <p:sp>
        <p:nvSpPr>
          <p:cNvPr id="59" name="3 CuadroTexto">
            <a:extLst>
              <a:ext uri="{FF2B5EF4-FFF2-40B4-BE49-F238E27FC236}">
                <a16:creationId xmlns:a16="http://schemas.microsoft.com/office/drawing/2014/main" id="{F44B2521-6ED9-4A06-82A8-E294EA2C6B33}"/>
              </a:ext>
            </a:extLst>
          </p:cNvPr>
          <p:cNvSpPr txBox="1"/>
          <p:nvPr/>
        </p:nvSpPr>
        <p:spPr>
          <a:xfrm>
            <a:off x="5439097" y="4499009"/>
            <a:ext cx="2787948" cy="161582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s-ES_tradnl" sz="900" dirty="0"/>
              <a:t>ZCSC-52-172-1100 Cabina de pintura </a:t>
            </a:r>
            <a:r>
              <a:rPr lang="es-ES_tradnl" sz="900" dirty="0" err="1"/>
              <a:t>Vizzdur</a:t>
            </a:r>
            <a:endParaRPr lang="es-ES_tradnl" sz="900" dirty="0"/>
          </a:p>
          <a:p>
            <a:pPr marL="228600" indent="-228600">
              <a:buAutoNum type="arabicPeriod"/>
            </a:pPr>
            <a:r>
              <a:rPr lang="es-ES_tradnl" sz="900" dirty="0"/>
              <a:t>ZCPB-52-058-7501 Cabina pintura </a:t>
            </a:r>
            <a:r>
              <a:rPr lang="es-ES_tradnl" sz="900" dirty="0" err="1"/>
              <a:t>Bogies</a:t>
            </a:r>
            <a:endParaRPr lang="es-ES_tradnl" sz="900" dirty="0"/>
          </a:p>
          <a:p>
            <a:pPr marL="228600" indent="-228600">
              <a:buAutoNum type="arabicPeriod"/>
            </a:pPr>
            <a:r>
              <a:rPr lang="es-ES_tradnl" sz="900" dirty="0"/>
              <a:t>ZESV-54-27-5501    Cabina de secado/</a:t>
            </a:r>
            <a:r>
              <a:rPr lang="es-ES_tradnl" sz="900" dirty="0" err="1"/>
              <a:t>vacÍo</a:t>
            </a:r>
            <a:endParaRPr lang="es-ES_tradnl" sz="900" dirty="0"/>
          </a:p>
          <a:p>
            <a:pPr marL="228600" indent="-228600">
              <a:buAutoNum type="arabicPeriod"/>
            </a:pPr>
            <a:r>
              <a:rPr lang="es-ES_tradnl" sz="900" dirty="0"/>
              <a:t>ZCSP-52-101-2406  Cabina de pintura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ZCLS-45-011-1000   Cabina de soplado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ZCSO-44-081-0800  Cabina de soplado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ZCSP-47-031-0800   Cabina de pintura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ZCSP-54-023-801     Cabina de </a:t>
            </a:r>
            <a:r>
              <a:rPr lang="es-ES_tradnl" sz="900" dirty="0" err="1"/>
              <a:t>sopl</a:t>
            </a:r>
            <a:r>
              <a:rPr lang="es-ES_tradnl" sz="900" dirty="0"/>
              <a:t>./pintura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ZCSP-54-023-802     Cabina de </a:t>
            </a:r>
            <a:r>
              <a:rPr lang="es-ES_tradnl" sz="900" dirty="0" err="1"/>
              <a:t>sopl</a:t>
            </a:r>
            <a:r>
              <a:rPr lang="es-ES_tradnl" sz="900" dirty="0"/>
              <a:t>./pintura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ZCSP-54-023-803     Cabina de </a:t>
            </a:r>
            <a:r>
              <a:rPr lang="es-ES_tradnl" sz="900" dirty="0" err="1"/>
              <a:t>sopl</a:t>
            </a:r>
            <a:r>
              <a:rPr lang="es-ES_tradnl" sz="900" dirty="0"/>
              <a:t>./pintura</a:t>
            </a:r>
          </a:p>
          <a:p>
            <a:pPr marL="228600" indent="-228600">
              <a:buAutoNum type="arabicPeriod"/>
            </a:pPr>
            <a:endParaRPr lang="es-ES_tradnl" sz="900" dirty="0"/>
          </a:p>
        </p:txBody>
      </p:sp>
      <p:sp>
        <p:nvSpPr>
          <p:cNvPr id="65" name="66 CuadroTexto">
            <a:extLst>
              <a:ext uri="{FF2B5EF4-FFF2-40B4-BE49-F238E27FC236}">
                <a16:creationId xmlns:a16="http://schemas.microsoft.com/office/drawing/2014/main" id="{8782BD35-1A9E-4B9A-8AB4-B3A2DCAA9985}"/>
              </a:ext>
            </a:extLst>
          </p:cNvPr>
          <p:cNvSpPr txBox="1"/>
          <p:nvPr/>
        </p:nvSpPr>
        <p:spPr>
          <a:xfrm>
            <a:off x="7358338" y="1769825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</a:t>
            </a:r>
          </a:p>
        </p:txBody>
      </p:sp>
      <p:sp>
        <p:nvSpPr>
          <p:cNvPr id="66" name="5 CuadroTexto">
            <a:extLst>
              <a:ext uri="{FF2B5EF4-FFF2-40B4-BE49-F238E27FC236}">
                <a16:creationId xmlns:a16="http://schemas.microsoft.com/office/drawing/2014/main" id="{83688462-41FB-437C-BA8B-ABF720831856}"/>
              </a:ext>
            </a:extLst>
          </p:cNvPr>
          <p:cNvSpPr txBox="1"/>
          <p:nvPr/>
        </p:nvSpPr>
        <p:spPr>
          <a:xfrm>
            <a:off x="5509830" y="4094291"/>
            <a:ext cx="25999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/>
              <a:t>CABINAS DE SOPLADO / PINTURA</a:t>
            </a:r>
          </a:p>
        </p:txBody>
      </p:sp>
      <p:sp>
        <p:nvSpPr>
          <p:cNvPr id="67" name="63 CuadroTexto">
            <a:extLst>
              <a:ext uri="{FF2B5EF4-FFF2-40B4-BE49-F238E27FC236}">
                <a16:creationId xmlns:a16="http://schemas.microsoft.com/office/drawing/2014/main" id="{CE1C8D8A-0AE0-4DEF-878F-C5C66D43754C}"/>
              </a:ext>
            </a:extLst>
          </p:cNvPr>
          <p:cNvSpPr txBox="1"/>
          <p:nvPr/>
        </p:nvSpPr>
        <p:spPr>
          <a:xfrm>
            <a:off x="6610870" y="2828418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4</a:t>
            </a:r>
          </a:p>
        </p:txBody>
      </p:sp>
      <p:sp>
        <p:nvSpPr>
          <p:cNvPr id="68" name="56 CuadroTexto">
            <a:extLst>
              <a:ext uri="{FF2B5EF4-FFF2-40B4-BE49-F238E27FC236}">
                <a16:creationId xmlns:a16="http://schemas.microsoft.com/office/drawing/2014/main" id="{6059186B-9324-4A2C-8236-0434AC09CC5F}"/>
              </a:ext>
            </a:extLst>
          </p:cNvPr>
          <p:cNvSpPr txBox="1"/>
          <p:nvPr/>
        </p:nvSpPr>
        <p:spPr>
          <a:xfrm>
            <a:off x="5197074" y="3540075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6</a:t>
            </a:r>
          </a:p>
        </p:txBody>
      </p:sp>
      <p:sp>
        <p:nvSpPr>
          <p:cNvPr id="69" name="57 CuadroTexto">
            <a:extLst>
              <a:ext uri="{FF2B5EF4-FFF2-40B4-BE49-F238E27FC236}">
                <a16:creationId xmlns:a16="http://schemas.microsoft.com/office/drawing/2014/main" id="{2190FA4F-5CE8-4ECA-8EC5-42B16D6B61B4}"/>
              </a:ext>
            </a:extLst>
          </p:cNvPr>
          <p:cNvSpPr txBox="1"/>
          <p:nvPr/>
        </p:nvSpPr>
        <p:spPr>
          <a:xfrm>
            <a:off x="4187719" y="4512939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7</a:t>
            </a:r>
          </a:p>
        </p:txBody>
      </p:sp>
      <p:sp>
        <p:nvSpPr>
          <p:cNvPr id="70" name="62 CuadroTexto">
            <a:extLst>
              <a:ext uri="{FF2B5EF4-FFF2-40B4-BE49-F238E27FC236}">
                <a16:creationId xmlns:a16="http://schemas.microsoft.com/office/drawing/2014/main" id="{4536912D-DA0F-438B-9744-2CEBB656DD39}"/>
              </a:ext>
            </a:extLst>
          </p:cNvPr>
          <p:cNvSpPr txBox="1"/>
          <p:nvPr/>
        </p:nvSpPr>
        <p:spPr>
          <a:xfrm>
            <a:off x="1652983" y="5000355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5</a:t>
            </a:r>
          </a:p>
        </p:txBody>
      </p:sp>
      <p:sp>
        <p:nvSpPr>
          <p:cNvPr id="71" name="64 CuadroTexto">
            <a:extLst>
              <a:ext uri="{FF2B5EF4-FFF2-40B4-BE49-F238E27FC236}">
                <a16:creationId xmlns:a16="http://schemas.microsoft.com/office/drawing/2014/main" id="{7C425502-0A8A-4D21-AAB1-F43C6C8FAB8D}"/>
              </a:ext>
            </a:extLst>
          </p:cNvPr>
          <p:cNvSpPr txBox="1"/>
          <p:nvPr/>
        </p:nvSpPr>
        <p:spPr>
          <a:xfrm>
            <a:off x="2560601" y="4554145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3</a:t>
            </a:r>
          </a:p>
        </p:txBody>
      </p:sp>
      <p:sp>
        <p:nvSpPr>
          <p:cNvPr id="72" name="65 CuadroTexto">
            <a:extLst>
              <a:ext uri="{FF2B5EF4-FFF2-40B4-BE49-F238E27FC236}">
                <a16:creationId xmlns:a16="http://schemas.microsoft.com/office/drawing/2014/main" id="{E0B52742-97FC-4733-8F42-B4FE30346BE7}"/>
              </a:ext>
            </a:extLst>
          </p:cNvPr>
          <p:cNvSpPr txBox="1"/>
          <p:nvPr/>
        </p:nvSpPr>
        <p:spPr>
          <a:xfrm>
            <a:off x="1951072" y="4010035"/>
            <a:ext cx="264628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2</a:t>
            </a:r>
          </a:p>
        </p:txBody>
      </p:sp>
      <p:sp>
        <p:nvSpPr>
          <p:cNvPr id="73" name="70 CuadroTexto">
            <a:extLst>
              <a:ext uri="{FF2B5EF4-FFF2-40B4-BE49-F238E27FC236}">
                <a16:creationId xmlns:a16="http://schemas.microsoft.com/office/drawing/2014/main" id="{1483EC88-8D27-43A9-B452-81D02FE05757}"/>
              </a:ext>
            </a:extLst>
          </p:cNvPr>
          <p:cNvSpPr txBox="1"/>
          <p:nvPr/>
        </p:nvSpPr>
        <p:spPr>
          <a:xfrm>
            <a:off x="3100298" y="4560632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9</a:t>
            </a:r>
          </a:p>
        </p:txBody>
      </p:sp>
      <p:sp>
        <p:nvSpPr>
          <p:cNvPr id="74" name="73 CuadroTexto">
            <a:extLst>
              <a:ext uri="{FF2B5EF4-FFF2-40B4-BE49-F238E27FC236}">
                <a16:creationId xmlns:a16="http://schemas.microsoft.com/office/drawing/2014/main" id="{B72004C7-BD6A-40A5-BC39-0BC4B01AAB2E}"/>
              </a:ext>
            </a:extLst>
          </p:cNvPr>
          <p:cNvSpPr txBox="1"/>
          <p:nvPr/>
        </p:nvSpPr>
        <p:spPr>
          <a:xfrm>
            <a:off x="2028015" y="5067605"/>
            <a:ext cx="237036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8</a:t>
            </a:r>
          </a:p>
        </p:txBody>
      </p:sp>
      <p:sp>
        <p:nvSpPr>
          <p:cNvPr id="75" name="75 CuadroTexto">
            <a:extLst>
              <a:ext uri="{FF2B5EF4-FFF2-40B4-BE49-F238E27FC236}">
                <a16:creationId xmlns:a16="http://schemas.microsoft.com/office/drawing/2014/main" id="{1F286985-43E6-439B-B5B0-26D8B5818F28}"/>
              </a:ext>
            </a:extLst>
          </p:cNvPr>
          <p:cNvSpPr txBox="1"/>
          <p:nvPr/>
        </p:nvSpPr>
        <p:spPr>
          <a:xfrm>
            <a:off x="3386467" y="4562235"/>
            <a:ext cx="305322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193</Words>
  <Application>Microsoft Office PowerPoint</Application>
  <PresentationFormat>Presentación en pantalla (4:3)</PresentationFormat>
  <Paragraphs>64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Tahoma</vt:lpstr>
      <vt:lpstr>Diseño predeterminado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39</cp:revision>
  <cp:lastPrinted>2015-10-13T12:01:51Z</cp:lastPrinted>
  <dcterms:created xsi:type="dcterms:W3CDTF">2013-11-21T06:49:39Z</dcterms:created>
  <dcterms:modified xsi:type="dcterms:W3CDTF">2022-03-16T12:26:03Z</dcterms:modified>
</cp:coreProperties>
</file>