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08788" cy="99393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0968" y="109538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2492" y="1820339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212948" y="435138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 rot="16200000">
            <a:off x="1916287" y="1333025"/>
            <a:ext cx="652504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LAVADO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 rot="16200000">
            <a:off x="2707669" y="1337812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06334" y="1134958"/>
            <a:ext cx="59824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 (346)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219522" y="1092082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020272" y="1134958"/>
            <a:ext cx="7296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003600" y="282631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460456" y="3427719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457011" y="2573229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880937" y="4781809"/>
            <a:ext cx="9428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 (345)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303227" y="5685027"/>
            <a:ext cx="1287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 PRIMERA PLANTA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407746" y="4781809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 (354)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220651" y="5101548"/>
            <a:ext cx="684803" cy="215444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TÉCNICOS (341)</a:t>
            </a:r>
          </a:p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SALA DE MÚLTIPLE </a:t>
            </a:r>
            <a:endParaRPr lang="es-ES" sz="4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209870" y="4042102"/>
            <a:ext cx="59663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 (353)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187426" y="4690988"/>
            <a:ext cx="1025522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 (347)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191596" y="2937618"/>
            <a:ext cx="1229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 (349)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842116" y="3126684"/>
            <a:ext cx="85472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 (344)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205462" y="3044490"/>
            <a:ext cx="101662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 (351)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195175" y="2580399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127713" y="5079530"/>
            <a:ext cx="1012946" cy="246221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500" b="1" dirty="0">
                <a:solidFill>
                  <a:srgbClr val="FFFFFF"/>
                </a:solidFill>
              </a:rPr>
              <a:t>COM. INSTALACIONES (357)</a:t>
            </a:r>
            <a:endParaRPr lang="es-ES" sz="500" b="1" dirty="0">
              <a:solidFill>
                <a:srgbClr val="FFFFFF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351845" y="1006441"/>
            <a:ext cx="417513" cy="1126415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6200000">
            <a:off x="759188" y="2583705"/>
            <a:ext cx="520499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988096" y="4152401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 rot="16200000">
            <a:off x="2148956" y="1386010"/>
            <a:ext cx="78579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 (356)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226415" y="415323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2294844" y="5414358"/>
            <a:ext cx="127631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 PLANTA BAJA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1822" y="2816027"/>
            <a:ext cx="42465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dirty="0"/>
              <a:t>CALIB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135487" y="3264682"/>
            <a:ext cx="42098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6" name="Text Box 6">
            <a:extLst>
              <a:ext uri="{FF2B5EF4-FFF2-40B4-BE49-F238E27FC236}">
                <a16:creationId xmlns:a16="http://schemas.microsoft.com/office/drawing/2014/main" id="{E282E99A-6F2E-486A-A314-ECA24BAFDFE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742651" y="1292137"/>
            <a:ext cx="570729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SOPLADO</a:t>
            </a:r>
            <a:endParaRPr lang="es-ES" sz="400" b="1" dirty="0">
              <a:solidFill>
                <a:srgbClr val="FFFFFF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835A026-40A4-434B-97F5-C87C726792C4}"/>
              </a:ext>
            </a:extLst>
          </p:cNvPr>
          <p:cNvSpPr/>
          <p:nvPr/>
        </p:nvSpPr>
        <p:spPr>
          <a:xfrm>
            <a:off x="7812360" y="1006441"/>
            <a:ext cx="45719" cy="1126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ECA9BECF-5DF1-4D4A-9B2F-ECB368F4B67A}"/>
              </a:ext>
            </a:extLst>
          </p:cNvPr>
          <p:cNvSpPr/>
          <p:nvPr/>
        </p:nvSpPr>
        <p:spPr>
          <a:xfrm>
            <a:off x="7812360" y="2261961"/>
            <a:ext cx="45719" cy="433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CA638E7B-52A2-4D0E-BDAC-1AF69DABFD4E}"/>
              </a:ext>
            </a:extLst>
          </p:cNvPr>
          <p:cNvSpPr/>
          <p:nvPr/>
        </p:nvSpPr>
        <p:spPr>
          <a:xfrm>
            <a:off x="8100392" y="1876010"/>
            <a:ext cx="45719" cy="18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71E9EB81-94A2-4C7E-8D1C-1C8547BBDDD0}"/>
              </a:ext>
            </a:extLst>
          </p:cNvPr>
          <p:cNvSpPr/>
          <p:nvPr/>
        </p:nvSpPr>
        <p:spPr>
          <a:xfrm>
            <a:off x="8081674" y="3841354"/>
            <a:ext cx="64437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410A935E-C549-4303-9B7E-72DF9F96C80D}"/>
              </a:ext>
            </a:extLst>
          </p:cNvPr>
          <p:cNvSpPr/>
          <p:nvPr/>
        </p:nvSpPr>
        <p:spPr>
          <a:xfrm>
            <a:off x="683568" y="3841354"/>
            <a:ext cx="64437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17018EBD-20C8-4E56-BEF5-B0B4411D2E9F}"/>
              </a:ext>
            </a:extLst>
          </p:cNvPr>
          <p:cNvSpPr/>
          <p:nvPr/>
        </p:nvSpPr>
        <p:spPr>
          <a:xfrm rot="5400000">
            <a:off x="4009912" y="5326225"/>
            <a:ext cx="115724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59 CuadroTexto">
            <a:extLst>
              <a:ext uri="{FF2B5EF4-FFF2-40B4-BE49-F238E27FC236}">
                <a16:creationId xmlns:a16="http://schemas.microsoft.com/office/drawing/2014/main" id="{48DAAB1E-697E-42EE-953A-C7FC0DB0CB5C}"/>
              </a:ext>
            </a:extLst>
          </p:cNvPr>
          <p:cNvSpPr txBox="1"/>
          <p:nvPr/>
        </p:nvSpPr>
        <p:spPr>
          <a:xfrm>
            <a:off x="4135487" y="3029951"/>
            <a:ext cx="42465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dirty="0"/>
              <a:t>CALIB</a:t>
            </a:r>
          </a:p>
        </p:txBody>
      </p:sp>
      <p:sp>
        <p:nvSpPr>
          <p:cNvPr id="47" name="59 CuadroTexto">
            <a:extLst>
              <a:ext uri="{FF2B5EF4-FFF2-40B4-BE49-F238E27FC236}">
                <a16:creationId xmlns:a16="http://schemas.microsoft.com/office/drawing/2014/main" id="{5EDEEFFA-0BB8-4F88-941B-4B670AE40331}"/>
              </a:ext>
            </a:extLst>
          </p:cNvPr>
          <p:cNvSpPr txBox="1"/>
          <p:nvPr/>
        </p:nvSpPr>
        <p:spPr>
          <a:xfrm>
            <a:off x="4131821" y="2602917"/>
            <a:ext cx="424651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sz="400" dirty="0"/>
              <a:t> HERRAM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9206BA6-D4C7-42AD-8390-E457FCCACF13}"/>
              </a:ext>
            </a:extLst>
          </p:cNvPr>
          <p:cNvSpPr/>
          <p:nvPr/>
        </p:nvSpPr>
        <p:spPr>
          <a:xfrm>
            <a:off x="6928502" y="1006441"/>
            <a:ext cx="45719" cy="1126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3793616-0300-4100-A1EA-3A1A840D8506}"/>
              </a:ext>
            </a:extLst>
          </p:cNvPr>
          <p:cNvSpPr/>
          <p:nvPr/>
        </p:nvSpPr>
        <p:spPr>
          <a:xfrm>
            <a:off x="1019437" y="908720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0DC1226-B750-42F7-93B1-CEEA7A4434E9}"/>
              </a:ext>
            </a:extLst>
          </p:cNvPr>
          <p:cNvSpPr/>
          <p:nvPr/>
        </p:nvSpPr>
        <p:spPr>
          <a:xfrm>
            <a:off x="2365375" y="900889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92EB717-E526-47F2-8EC2-5147CF47CA8E}"/>
              </a:ext>
            </a:extLst>
          </p:cNvPr>
          <p:cNvSpPr txBox="1"/>
          <p:nvPr/>
        </p:nvSpPr>
        <p:spPr>
          <a:xfrm>
            <a:off x="5195045" y="850495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2C78B421-988A-4AA6-A9C2-D75D9A9E2C18}"/>
              </a:ext>
            </a:extLst>
          </p:cNvPr>
          <p:cNvSpPr txBox="1"/>
          <p:nvPr/>
        </p:nvSpPr>
        <p:spPr>
          <a:xfrm>
            <a:off x="1198446" y="860644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3" name="Flecha: a la derecha 12">
            <a:extLst>
              <a:ext uri="{FF2B5EF4-FFF2-40B4-BE49-F238E27FC236}">
                <a16:creationId xmlns:a16="http://schemas.microsoft.com/office/drawing/2014/main" id="{6F66DFB4-451B-4932-A8C0-58A5F5142F36}"/>
              </a:ext>
            </a:extLst>
          </p:cNvPr>
          <p:cNvSpPr/>
          <p:nvPr/>
        </p:nvSpPr>
        <p:spPr>
          <a:xfrm rot="10800000">
            <a:off x="7398760" y="915735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57" name="Flecha: a la derecha 56">
            <a:extLst>
              <a:ext uri="{FF2B5EF4-FFF2-40B4-BE49-F238E27FC236}">
                <a16:creationId xmlns:a16="http://schemas.microsoft.com/office/drawing/2014/main" id="{923843A6-1EB9-486E-8F5F-0C7A86BDC4D2}"/>
              </a:ext>
            </a:extLst>
          </p:cNvPr>
          <p:cNvSpPr/>
          <p:nvPr/>
        </p:nvSpPr>
        <p:spPr>
          <a:xfrm rot="10800000">
            <a:off x="3216271" y="916483"/>
            <a:ext cx="170196" cy="45719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58" name="Flecha: a la derecha 57">
            <a:extLst>
              <a:ext uri="{FF2B5EF4-FFF2-40B4-BE49-F238E27FC236}">
                <a16:creationId xmlns:a16="http://schemas.microsoft.com/office/drawing/2014/main" id="{C762EE1F-4414-4AD1-A20A-B26F916B17F6}"/>
              </a:ext>
            </a:extLst>
          </p:cNvPr>
          <p:cNvSpPr/>
          <p:nvPr/>
        </p:nvSpPr>
        <p:spPr>
          <a:xfrm rot="10800000">
            <a:off x="1081010" y="928076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62" name="Flecha: a la derecha 61">
            <a:extLst>
              <a:ext uri="{FF2B5EF4-FFF2-40B4-BE49-F238E27FC236}">
                <a16:creationId xmlns:a16="http://schemas.microsoft.com/office/drawing/2014/main" id="{1D00B650-DA85-499C-AA0C-AE015FFAD68A}"/>
              </a:ext>
            </a:extLst>
          </p:cNvPr>
          <p:cNvSpPr/>
          <p:nvPr/>
        </p:nvSpPr>
        <p:spPr>
          <a:xfrm rot="10800000">
            <a:off x="4521236" y="919564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36D64678-7689-487B-9120-1FADDAAD2967}"/>
              </a:ext>
            </a:extLst>
          </p:cNvPr>
          <p:cNvSpPr/>
          <p:nvPr/>
        </p:nvSpPr>
        <p:spPr>
          <a:xfrm>
            <a:off x="1951071" y="2300105"/>
            <a:ext cx="434311" cy="83145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B93465B-1BA8-47E0-ABBB-4732211930AA}"/>
              </a:ext>
            </a:extLst>
          </p:cNvPr>
          <p:cNvSpPr txBox="1"/>
          <p:nvPr/>
        </p:nvSpPr>
        <p:spPr>
          <a:xfrm rot="16200000">
            <a:off x="1853918" y="2524666"/>
            <a:ext cx="623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CENTRO LAVADO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2DD5D7-6A27-41F4-B2A7-1BAF2A78F5F4}"/>
              </a:ext>
            </a:extLst>
          </p:cNvPr>
          <p:cNvSpPr txBox="1"/>
          <p:nvPr/>
        </p:nvSpPr>
        <p:spPr>
          <a:xfrm>
            <a:off x="-48994" y="3744006"/>
            <a:ext cx="94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ESTE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2E9680AE-AB3F-4B2D-BB94-F65D384E1CF2}"/>
              </a:ext>
            </a:extLst>
          </p:cNvPr>
          <p:cNvSpPr txBox="1"/>
          <p:nvPr/>
        </p:nvSpPr>
        <p:spPr>
          <a:xfrm>
            <a:off x="8055722" y="3724401"/>
            <a:ext cx="105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OESTE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B2720DA-CDBA-41D0-80D1-F53FB4EC556F}"/>
              </a:ext>
            </a:extLst>
          </p:cNvPr>
          <p:cNvSpPr txBox="1"/>
          <p:nvPr/>
        </p:nvSpPr>
        <p:spPr>
          <a:xfrm>
            <a:off x="4076845" y="5468408"/>
            <a:ext cx="105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NORTE</a:t>
            </a:r>
          </a:p>
        </p:txBody>
      </p:sp>
      <p:sp>
        <p:nvSpPr>
          <p:cNvPr id="59" name="3 CuadroTexto">
            <a:extLst>
              <a:ext uri="{FF2B5EF4-FFF2-40B4-BE49-F238E27FC236}">
                <a16:creationId xmlns:a16="http://schemas.microsoft.com/office/drawing/2014/main" id="{E3409076-0984-4A7E-BEDB-5F8060288330}"/>
              </a:ext>
            </a:extLst>
          </p:cNvPr>
          <p:cNvSpPr txBox="1"/>
          <p:nvPr/>
        </p:nvSpPr>
        <p:spPr>
          <a:xfrm>
            <a:off x="5358634" y="4557455"/>
            <a:ext cx="2741029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ES_tradnl" sz="900" dirty="0"/>
              <a:t>ZLVA 48 054 1700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54 027 2201     (Modelo C-1000)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54 027 2202     (Modelo C-1900)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57 0001            (Modelo C-1200)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47 032 6103     (Modelo C- 2000)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47 032 1700     (Modelo C-1900)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44 081 2103     (Modelo C-1200)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55 D09L1 0001 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48 054 1600     (Modelo C-1900)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48 054  1300    (Modelo C-3800)</a:t>
            </a:r>
          </a:p>
        </p:txBody>
      </p:sp>
      <p:sp>
        <p:nvSpPr>
          <p:cNvPr id="65" name="5 CuadroTexto">
            <a:extLst>
              <a:ext uri="{FF2B5EF4-FFF2-40B4-BE49-F238E27FC236}">
                <a16:creationId xmlns:a16="http://schemas.microsoft.com/office/drawing/2014/main" id="{4C74D335-FE5E-4B65-B92B-DEC7B1FCE402}"/>
              </a:ext>
            </a:extLst>
          </p:cNvPr>
          <p:cNvSpPr txBox="1"/>
          <p:nvPr/>
        </p:nvSpPr>
        <p:spPr>
          <a:xfrm>
            <a:off x="5594413" y="4121236"/>
            <a:ext cx="24192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b="1" dirty="0"/>
              <a:t>LAVADORAS AUTOMÁTICAS</a:t>
            </a:r>
          </a:p>
        </p:txBody>
      </p:sp>
      <p:sp>
        <p:nvSpPr>
          <p:cNvPr id="76" name="66 CuadroTexto">
            <a:extLst>
              <a:ext uri="{FF2B5EF4-FFF2-40B4-BE49-F238E27FC236}">
                <a16:creationId xmlns:a16="http://schemas.microsoft.com/office/drawing/2014/main" id="{68A752EF-36D5-4277-8FC6-38C2FAAD558E}"/>
              </a:ext>
            </a:extLst>
          </p:cNvPr>
          <p:cNvSpPr txBox="1"/>
          <p:nvPr/>
        </p:nvSpPr>
        <p:spPr>
          <a:xfrm>
            <a:off x="3564296" y="269428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</a:t>
            </a:r>
          </a:p>
        </p:txBody>
      </p:sp>
      <p:sp>
        <p:nvSpPr>
          <p:cNvPr id="77" name="70 CuadroTexto">
            <a:extLst>
              <a:ext uri="{FF2B5EF4-FFF2-40B4-BE49-F238E27FC236}">
                <a16:creationId xmlns:a16="http://schemas.microsoft.com/office/drawing/2014/main" id="{A87C4E86-1BDB-4BA2-BAE5-A9B916ED35F1}"/>
              </a:ext>
            </a:extLst>
          </p:cNvPr>
          <p:cNvSpPr txBox="1"/>
          <p:nvPr/>
        </p:nvSpPr>
        <p:spPr>
          <a:xfrm>
            <a:off x="2221209" y="2382957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9</a:t>
            </a:r>
          </a:p>
        </p:txBody>
      </p:sp>
      <p:sp>
        <p:nvSpPr>
          <p:cNvPr id="78" name="75 CuadroTexto">
            <a:extLst>
              <a:ext uri="{FF2B5EF4-FFF2-40B4-BE49-F238E27FC236}">
                <a16:creationId xmlns:a16="http://schemas.microsoft.com/office/drawing/2014/main" id="{30DC0776-A49E-4749-98FF-303FF49C8E8D}"/>
              </a:ext>
            </a:extLst>
          </p:cNvPr>
          <p:cNvSpPr txBox="1"/>
          <p:nvPr/>
        </p:nvSpPr>
        <p:spPr>
          <a:xfrm>
            <a:off x="2007816" y="2100169"/>
            <a:ext cx="305322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10</a:t>
            </a:r>
          </a:p>
        </p:txBody>
      </p:sp>
      <p:sp>
        <p:nvSpPr>
          <p:cNvPr id="83" name="57 CuadroTexto">
            <a:extLst>
              <a:ext uri="{FF2B5EF4-FFF2-40B4-BE49-F238E27FC236}">
                <a16:creationId xmlns:a16="http://schemas.microsoft.com/office/drawing/2014/main" id="{73983860-BF10-4259-8C39-D8BCC984DC03}"/>
              </a:ext>
            </a:extLst>
          </p:cNvPr>
          <p:cNvSpPr txBox="1"/>
          <p:nvPr/>
        </p:nvSpPr>
        <p:spPr>
          <a:xfrm>
            <a:off x="5107595" y="3604690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7</a:t>
            </a:r>
          </a:p>
        </p:txBody>
      </p:sp>
      <p:sp>
        <p:nvSpPr>
          <p:cNvPr id="84" name="56 CuadroTexto">
            <a:extLst>
              <a:ext uri="{FF2B5EF4-FFF2-40B4-BE49-F238E27FC236}">
                <a16:creationId xmlns:a16="http://schemas.microsoft.com/office/drawing/2014/main" id="{C526B32D-3179-41AE-AB15-7F3A44CA717B}"/>
              </a:ext>
            </a:extLst>
          </p:cNvPr>
          <p:cNvSpPr txBox="1"/>
          <p:nvPr/>
        </p:nvSpPr>
        <p:spPr>
          <a:xfrm>
            <a:off x="4227969" y="475921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6</a:t>
            </a:r>
          </a:p>
        </p:txBody>
      </p:sp>
      <p:sp>
        <p:nvSpPr>
          <p:cNvPr id="85" name="62 CuadroTexto">
            <a:extLst>
              <a:ext uri="{FF2B5EF4-FFF2-40B4-BE49-F238E27FC236}">
                <a16:creationId xmlns:a16="http://schemas.microsoft.com/office/drawing/2014/main" id="{C44C0D32-A671-4146-B8A8-662B0857DBFA}"/>
              </a:ext>
            </a:extLst>
          </p:cNvPr>
          <p:cNvSpPr txBox="1"/>
          <p:nvPr/>
        </p:nvSpPr>
        <p:spPr>
          <a:xfrm>
            <a:off x="4224863" y="4532824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5</a:t>
            </a:r>
          </a:p>
        </p:txBody>
      </p:sp>
      <p:sp>
        <p:nvSpPr>
          <p:cNvPr id="86" name="64 CuadroTexto">
            <a:extLst>
              <a:ext uri="{FF2B5EF4-FFF2-40B4-BE49-F238E27FC236}">
                <a16:creationId xmlns:a16="http://schemas.microsoft.com/office/drawing/2014/main" id="{A969A633-62D1-412E-8E22-3AA58914155B}"/>
              </a:ext>
            </a:extLst>
          </p:cNvPr>
          <p:cNvSpPr txBox="1"/>
          <p:nvPr/>
        </p:nvSpPr>
        <p:spPr>
          <a:xfrm>
            <a:off x="3584278" y="464032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3</a:t>
            </a:r>
          </a:p>
        </p:txBody>
      </p:sp>
      <p:sp>
        <p:nvSpPr>
          <p:cNvPr id="87" name="65 CuadroTexto">
            <a:extLst>
              <a:ext uri="{FF2B5EF4-FFF2-40B4-BE49-F238E27FC236}">
                <a16:creationId xmlns:a16="http://schemas.microsoft.com/office/drawing/2014/main" id="{79C3A63F-5D92-4A49-86B7-29553AA8BA34}"/>
              </a:ext>
            </a:extLst>
          </p:cNvPr>
          <p:cNvSpPr txBox="1"/>
          <p:nvPr/>
        </p:nvSpPr>
        <p:spPr>
          <a:xfrm>
            <a:off x="2149157" y="4632820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2</a:t>
            </a:r>
          </a:p>
        </p:txBody>
      </p:sp>
      <p:sp>
        <p:nvSpPr>
          <p:cNvPr id="88" name="63 CuadroTexto">
            <a:extLst>
              <a:ext uri="{FF2B5EF4-FFF2-40B4-BE49-F238E27FC236}">
                <a16:creationId xmlns:a16="http://schemas.microsoft.com/office/drawing/2014/main" id="{F65BABC1-7FD9-47FA-8C0F-E289279A6FE6}"/>
              </a:ext>
            </a:extLst>
          </p:cNvPr>
          <p:cNvSpPr txBox="1"/>
          <p:nvPr/>
        </p:nvSpPr>
        <p:spPr>
          <a:xfrm>
            <a:off x="2000641" y="498900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4</a:t>
            </a:r>
          </a:p>
        </p:txBody>
      </p:sp>
      <p:sp>
        <p:nvSpPr>
          <p:cNvPr id="89" name="66 CuadroTexto">
            <a:extLst>
              <a:ext uri="{FF2B5EF4-FFF2-40B4-BE49-F238E27FC236}">
                <a16:creationId xmlns:a16="http://schemas.microsoft.com/office/drawing/2014/main" id="{C632B46C-781E-4D3C-B7DF-69BC25583CAE}"/>
              </a:ext>
            </a:extLst>
          </p:cNvPr>
          <p:cNvSpPr txBox="1"/>
          <p:nvPr/>
        </p:nvSpPr>
        <p:spPr>
          <a:xfrm>
            <a:off x="3557372" y="242337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213</Words>
  <Application>Microsoft Office PowerPoint</Application>
  <PresentationFormat>Presentación en pantalla (4:3)</PresentationFormat>
  <Paragraphs>64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40</cp:revision>
  <cp:lastPrinted>2015-10-13T12:01:51Z</cp:lastPrinted>
  <dcterms:created xsi:type="dcterms:W3CDTF">2013-11-21T06:49:39Z</dcterms:created>
  <dcterms:modified xsi:type="dcterms:W3CDTF">2022-03-16T12:38:46Z</dcterms:modified>
</cp:coreProperties>
</file>