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97675" cy="9928225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867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CA995-5127-49A7-84C0-0D2B1915724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6450-2343-468A-890C-6304B72E7125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1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6070-79C6-4174-B257-E7618FE8D5B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31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691DA-0524-4785-862B-2FC3FD4832C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18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DBCA-6DF2-46E3-9155-3F94080D89A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64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38868-56F5-4001-87CD-C7113EF7122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7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DFD9D-EB1E-442C-8178-4A834718596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4654-6358-41AB-9006-C2BB819EF6A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2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A8909-2A06-4708-9FA8-A703F7B9D08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5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586E4-E460-440C-A175-D3041473010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8399E-18F0-4D04-A6C1-15E04C0020E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53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1D74A7-6355-4292-8B5C-BEA4133836A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65375" y="109538"/>
            <a:ext cx="44386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66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TALLERES CENTRALES (CANILLEJAS)</a:t>
            </a:r>
          </a:p>
        </p:txBody>
      </p:sp>
      <p:pic>
        <p:nvPicPr>
          <p:cNvPr id="3074" name="Picture 2" descr="alzado TALLERES CENTR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86" y="26895"/>
            <a:ext cx="9098314" cy="685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09107" y="1736725"/>
            <a:ext cx="9268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NAVE DE PRUEBAS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0823" y="528154"/>
            <a:ext cx="1210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CARRO TRANSBORDADOR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856569" y="1135777"/>
            <a:ext cx="652504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LAVADO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Y SOPLADO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976574" y="1145526"/>
            <a:ext cx="543739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LEVANTE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729163" y="1334763"/>
            <a:ext cx="39626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324297" y="1316961"/>
            <a:ext cx="6864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REP.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ACCIDENTES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409821" y="2156083"/>
            <a:ext cx="527709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PINTURA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149694" y="2776835"/>
            <a:ext cx="1035861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ACONDICIONAMIENTO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  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384172" y="3432704"/>
            <a:ext cx="5790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CUARTO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BATERIAS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577907" y="3020754"/>
            <a:ext cx="48282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115661" y="4781809"/>
            <a:ext cx="74090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ELECTRÓNICA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2906041" y="5497362"/>
            <a:ext cx="684803" cy="369332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OFICINAS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Y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VESTUARIOS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591822" y="4597143"/>
            <a:ext cx="89800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ELECTRICAS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320397" y="5393938"/>
            <a:ext cx="100219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TÉCNICOS Y 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SALA DE REUNIONES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477008" y="4148138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475992" y="4691403"/>
            <a:ext cx="96853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ELECTROMECÁNICA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 rot="16200000">
            <a:off x="4399907" y="2917566"/>
            <a:ext cx="102784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HERRAMIENTAS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 rot="16200000">
            <a:off x="4933284" y="2825234"/>
            <a:ext cx="65274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APARELAJE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 rot="16200000">
            <a:off x="5404257" y="2906185"/>
            <a:ext cx="81464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CONSERVACIÓN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6332534" y="2825234"/>
            <a:ext cx="4603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CHAPA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435906" y="5044369"/>
            <a:ext cx="10342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COM. INSTALACIONES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6562725" y="4822825"/>
            <a:ext cx="774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Superficie:</a:t>
            </a:r>
          </a:p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39.000 m</a:t>
            </a:r>
            <a:r>
              <a:rPr lang="es-ES_tradnl" sz="1000" baseline="30000" dirty="0">
                <a:solidFill>
                  <a:srgbClr val="CC3300"/>
                </a:solidFill>
                <a:latin typeface="Tahoma" pitchFamily="34" charset="0"/>
              </a:rPr>
              <a:t>2</a:t>
            </a:r>
            <a:endParaRPr lang="es-ES_tradnl" sz="1000" dirty="0">
              <a:solidFill>
                <a:srgbClr val="CC3300"/>
              </a:solidFill>
              <a:latin typeface="Tahoma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435906" y="921179"/>
            <a:ext cx="417513" cy="1142572"/>
          </a:xfrm>
          <a:prstGeom prst="rect">
            <a:avLst/>
          </a:prstGeom>
          <a:solidFill>
            <a:schemeClr val="accent2">
              <a:lumMod val="75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789635" y="2461956"/>
            <a:ext cx="438944" cy="591878"/>
          </a:xfrm>
          <a:prstGeom prst="rect">
            <a:avLst/>
          </a:prstGeom>
          <a:solidFill>
            <a:schemeClr val="accent2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618443" y="3053834"/>
            <a:ext cx="73930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DEPURADORA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110097" y="4148138"/>
            <a:ext cx="72487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REDUCTORES</a:t>
            </a: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2662064" y="32054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348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2334436" y="1552059"/>
            <a:ext cx="58381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DRESINAS</a:t>
            </a: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6405470" y="302075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350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303227" y="3963472"/>
            <a:ext cx="140775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PRENSA DE CALADO Y TORNOS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DE RUEDAS Y BANDAJES</a:t>
            </a: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4756574" y="35554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5223484" y="3265523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344</a:t>
            </a: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5660690" y="34246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351</a:t>
            </a: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7516420" y="23438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352</a:t>
            </a:r>
          </a:p>
        </p:txBody>
      </p:sp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4798501" y="15189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346</a:t>
            </a: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538382" y="433773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353</a:t>
            </a: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4848037" y="489357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347</a:t>
            </a: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2853419" y="4777987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354</a:t>
            </a:r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2829808" y="521970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357</a:t>
            </a:r>
          </a:p>
        </p:txBody>
      </p: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1328860" y="4981646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345</a:t>
            </a: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3129005" y="13451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355</a:t>
            </a:r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2487406" y="17470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356</a:t>
            </a:r>
          </a:p>
        </p:txBody>
      </p:sp>
      <p:sp>
        <p:nvSpPr>
          <p:cNvPr id="52" name="Text Box 13"/>
          <p:cNvSpPr txBox="1">
            <a:spLocks noChangeArrowheads="1"/>
          </p:cNvSpPr>
          <p:nvPr/>
        </p:nvSpPr>
        <p:spPr bwMode="auto">
          <a:xfrm>
            <a:off x="3059832" y="586669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1834975" y="5500973"/>
            <a:ext cx="8980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ADMINISTRATIVOS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2182431" y="569616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342</a:t>
            </a:r>
          </a:p>
        </p:txBody>
      </p:sp>
      <p:sp>
        <p:nvSpPr>
          <p:cNvPr id="55" name="Text Box 13"/>
          <p:cNvSpPr txBox="1">
            <a:spLocks noChangeArrowheads="1"/>
          </p:cNvSpPr>
          <p:nvPr/>
        </p:nvSpPr>
        <p:spPr bwMode="auto">
          <a:xfrm>
            <a:off x="4695637" y="568563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2849850" y="42453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4240412" y="2461956"/>
            <a:ext cx="439315" cy="1692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C.HERR</a:t>
            </a:r>
          </a:p>
        </p:txBody>
      </p:sp>
      <p:sp>
        <p:nvSpPr>
          <p:cNvPr id="60" name="59 CuadroTexto"/>
          <p:cNvSpPr txBox="1"/>
          <p:nvPr/>
        </p:nvSpPr>
        <p:spPr>
          <a:xfrm>
            <a:off x="4235023" y="2692196"/>
            <a:ext cx="439315" cy="16927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CALIB.</a:t>
            </a: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264739" y="3239954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537994" y="4245399"/>
            <a:ext cx="2647561" cy="21698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s-ES_tradnl" sz="900" dirty="0"/>
              <a:t>LVM 47 033 1004         </a:t>
            </a:r>
            <a:r>
              <a:rPr lang="es-ES_tradnl" sz="900" dirty="0" err="1"/>
              <a:t>Maq</a:t>
            </a:r>
            <a:r>
              <a:rPr lang="es-ES_tradnl" sz="900" dirty="0"/>
              <a:t>..Eléctricas</a:t>
            </a:r>
          </a:p>
          <a:p>
            <a:pPr marL="228600" indent="-228600">
              <a:buAutoNum type="arabicPeriod"/>
            </a:pPr>
            <a:r>
              <a:rPr lang="es-ES_tradnl" sz="900" dirty="0"/>
              <a:t>LVM 54 021 1501       Bogíes-Rodamientos</a:t>
            </a:r>
          </a:p>
          <a:p>
            <a:pPr marL="228600" indent="-228600">
              <a:buAutoNum type="arabicPeriod"/>
            </a:pPr>
            <a:r>
              <a:rPr lang="es-ES_tradnl" sz="900" dirty="0"/>
              <a:t>LVM 48 059 7004       </a:t>
            </a:r>
            <a:r>
              <a:rPr lang="es-ES_tradnl" sz="900" dirty="0" err="1"/>
              <a:t>Bogies</a:t>
            </a:r>
            <a:r>
              <a:rPr lang="es-ES_tradnl" sz="900" dirty="0"/>
              <a:t>-Rodamientos</a:t>
            </a:r>
          </a:p>
          <a:p>
            <a:pPr marL="228600" indent="-228600">
              <a:buAutoNum type="arabicPeriod"/>
            </a:pPr>
            <a:r>
              <a:rPr lang="es-ES_tradnl" sz="900" dirty="0"/>
              <a:t>LVM 46 153 1000       </a:t>
            </a:r>
            <a:r>
              <a:rPr lang="es-ES_tradnl" sz="900" dirty="0" err="1"/>
              <a:t>Bogies</a:t>
            </a:r>
            <a:r>
              <a:rPr lang="es-ES_tradnl" sz="900" dirty="0"/>
              <a:t>-Rodamientos</a:t>
            </a:r>
          </a:p>
          <a:p>
            <a:pPr marL="228600" indent="-228600">
              <a:buAutoNum type="arabicPeriod"/>
            </a:pPr>
            <a:r>
              <a:rPr lang="es-ES_tradnl" sz="900" dirty="0"/>
              <a:t>LVM 46 153 1001         Electromecánica</a:t>
            </a:r>
          </a:p>
          <a:p>
            <a:pPr marL="228600" indent="-228600">
              <a:buAutoNum type="arabicPeriod"/>
            </a:pPr>
            <a:r>
              <a:rPr lang="es-ES_tradnl" sz="900" dirty="0"/>
              <a:t>LVM 44 081 1003         Ruedas 9000 </a:t>
            </a:r>
          </a:p>
          <a:p>
            <a:pPr marL="228600" indent="-228600">
              <a:buFontTx/>
              <a:buAutoNum type="arabicPeriod"/>
            </a:pPr>
            <a:r>
              <a:rPr lang="es-ES_tradnl" sz="900" dirty="0"/>
              <a:t>LVM 47 031 1009         Electromecánica</a:t>
            </a:r>
          </a:p>
          <a:p>
            <a:pPr marL="228600" indent="-228600">
              <a:buFontTx/>
              <a:buAutoNum type="arabicPeriod"/>
            </a:pPr>
            <a:r>
              <a:rPr lang="es-ES_tradnl" sz="900" dirty="0"/>
              <a:t>LVM 46 153 1002         Electromecánica</a:t>
            </a:r>
          </a:p>
          <a:p>
            <a:pPr marL="228600" indent="-228600">
              <a:buFontTx/>
              <a:buAutoNum type="arabicPeriod"/>
            </a:pPr>
            <a:r>
              <a:rPr lang="es-ES_tradnl" sz="900" dirty="0"/>
              <a:t>LVM 47 032 1005         Electromecánica</a:t>
            </a:r>
          </a:p>
          <a:p>
            <a:pPr marL="228600" indent="-228600">
              <a:buFontTx/>
              <a:buAutoNum type="arabicPeriod"/>
            </a:pPr>
            <a:r>
              <a:rPr lang="es-ES_tradnl" sz="900" dirty="0"/>
              <a:t>LVM 47 032 1006         Electromecánica</a:t>
            </a:r>
          </a:p>
          <a:p>
            <a:pPr marL="228600" indent="-228600">
              <a:buAutoNum type="arabicPeriod"/>
            </a:pPr>
            <a:r>
              <a:rPr lang="es-ES_tradnl" sz="900" dirty="0"/>
              <a:t>LVM 55 171 1201         Dresinas</a:t>
            </a:r>
          </a:p>
          <a:p>
            <a:pPr marL="228600" indent="-228600">
              <a:buAutoNum type="arabicPeriod"/>
            </a:pPr>
            <a:endParaRPr lang="es-ES_tradnl" sz="900" dirty="0"/>
          </a:p>
          <a:p>
            <a:pPr marL="285750" indent="-285750">
              <a:buAutoNum type="romanUcPeriod" startAt="5"/>
            </a:pPr>
            <a:r>
              <a:rPr lang="es-ES_tradnl" sz="900" dirty="0"/>
              <a:t>LAVADO BIOLOGICO (sin mantenimiento.)</a:t>
            </a:r>
          </a:p>
          <a:p>
            <a:pPr lvl="3"/>
            <a:r>
              <a:rPr lang="es-ES_tradnl" sz="900" dirty="0"/>
              <a:t>.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1261420" y="3901918"/>
            <a:ext cx="381950" cy="20005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   </a:t>
            </a:r>
            <a:r>
              <a:rPr lang="es-ES_tradnl" sz="700" dirty="0" err="1"/>
              <a:t>V</a:t>
            </a:r>
            <a:endParaRPr lang="es-ES_tradnl" sz="700" dirty="0"/>
          </a:p>
        </p:txBody>
      </p:sp>
      <p:sp>
        <p:nvSpPr>
          <p:cNvPr id="57" name="56 CuadroTexto"/>
          <p:cNvSpPr txBox="1"/>
          <p:nvPr/>
        </p:nvSpPr>
        <p:spPr>
          <a:xfrm>
            <a:off x="2598211" y="1176539"/>
            <a:ext cx="328134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11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3846050" y="1611802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4</a:t>
            </a:r>
          </a:p>
        </p:txBody>
      </p:sp>
      <p:sp>
        <p:nvSpPr>
          <p:cNvPr id="64" name="63 CuadroTexto"/>
          <p:cNvSpPr txBox="1"/>
          <p:nvPr/>
        </p:nvSpPr>
        <p:spPr>
          <a:xfrm>
            <a:off x="3983984" y="1831702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3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3710984" y="1820277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2</a:t>
            </a:r>
          </a:p>
        </p:txBody>
      </p:sp>
      <p:sp>
        <p:nvSpPr>
          <p:cNvPr id="66" name="65 CuadroTexto"/>
          <p:cNvSpPr txBox="1"/>
          <p:nvPr/>
        </p:nvSpPr>
        <p:spPr>
          <a:xfrm>
            <a:off x="3632774" y="4716432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1</a:t>
            </a:r>
          </a:p>
        </p:txBody>
      </p:sp>
      <p:sp>
        <p:nvSpPr>
          <p:cNvPr id="68" name="67 CuadroTexto"/>
          <p:cNvSpPr txBox="1"/>
          <p:nvPr/>
        </p:nvSpPr>
        <p:spPr>
          <a:xfrm>
            <a:off x="4251411" y="4482684"/>
            <a:ext cx="675883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5,7,8,9,10</a:t>
            </a:r>
          </a:p>
        </p:txBody>
      </p:sp>
      <p:sp>
        <p:nvSpPr>
          <p:cNvPr id="69" name="68 CuadroTexto"/>
          <p:cNvSpPr txBox="1"/>
          <p:nvPr/>
        </p:nvSpPr>
        <p:spPr>
          <a:xfrm>
            <a:off x="4251411" y="4898776"/>
            <a:ext cx="33328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V,V</a:t>
            </a:r>
          </a:p>
        </p:txBody>
      </p:sp>
      <p:sp>
        <p:nvSpPr>
          <p:cNvPr id="71" name="70 CuadroTexto"/>
          <p:cNvSpPr txBox="1"/>
          <p:nvPr/>
        </p:nvSpPr>
        <p:spPr>
          <a:xfrm>
            <a:off x="6271171" y="2602095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6</a:t>
            </a:r>
          </a:p>
        </p:txBody>
      </p:sp>
      <p:sp>
        <p:nvSpPr>
          <p:cNvPr id="72" name="71 CuadroTexto"/>
          <p:cNvSpPr txBox="1"/>
          <p:nvPr/>
        </p:nvSpPr>
        <p:spPr>
          <a:xfrm>
            <a:off x="5380739" y="2702123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</a:t>
            </a:r>
          </a:p>
        </p:txBody>
      </p:sp>
      <p:sp>
        <p:nvSpPr>
          <p:cNvPr id="73" name="72 CuadroTexto"/>
          <p:cNvSpPr txBox="1"/>
          <p:nvPr/>
        </p:nvSpPr>
        <p:spPr>
          <a:xfrm>
            <a:off x="5811580" y="2300373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</a:t>
            </a:r>
          </a:p>
        </p:txBody>
      </p:sp>
      <p:sp>
        <p:nvSpPr>
          <p:cNvPr id="78" name="77 CuadroTexto"/>
          <p:cNvSpPr txBox="1"/>
          <p:nvPr/>
        </p:nvSpPr>
        <p:spPr>
          <a:xfrm>
            <a:off x="2223932" y="4979134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5631778" y="3963472"/>
            <a:ext cx="24686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b="1" dirty="0"/>
              <a:t>LAVADORAS MANUALES</a:t>
            </a:r>
          </a:p>
        </p:txBody>
      </p:sp>
      <p:sp>
        <p:nvSpPr>
          <p:cNvPr id="70" name="Rectángulo 69">
            <a:extLst>
              <a:ext uri="{FF2B5EF4-FFF2-40B4-BE49-F238E27FC236}">
                <a16:creationId xmlns:a16="http://schemas.microsoft.com/office/drawing/2014/main" id="{B65336D7-E29A-4646-B503-0C697730F61E}"/>
              </a:ext>
            </a:extLst>
          </p:cNvPr>
          <p:cNvSpPr/>
          <p:nvPr/>
        </p:nvSpPr>
        <p:spPr>
          <a:xfrm>
            <a:off x="1124535" y="836506"/>
            <a:ext cx="6838642" cy="6846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highlight>
                <a:srgbClr val="00FF00"/>
              </a:highlight>
            </a:endParaRPr>
          </a:p>
        </p:txBody>
      </p:sp>
      <p:sp>
        <p:nvSpPr>
          <p:cNvPr id="74" name="Rectángulo 73">
            <a:extLst>
              <a:ext uri="{FF2B5EF4-FFF2-40B4-BE49-F238E27FC236}">
                <a16:creationId xmlns:a16="http://schemas.microsoft.com/office/drawing/2014/main" id="{62FC8D33-600A-4D4D-8783-C16276527644}"/>
              </a:ext>
            </a:extLst>
          </p:cNvPr>
          <p:cNvSpPr/>
          <p:nvPr/>
        </p:nvSpPr>
        <p:spPr>
          <a:xfrm>
            <a:off x="2470473" y="828675"/>
            <a:ext cx="1872348" cy="7920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5" name="CuadroTexto 74">
            <a:extLst>
              <a:ext uri="{FF2B5EF4-FFF2-40B4-BE49-F238E27FC236}">
                <a16:creationId xmlns:a16="http://schemas.microsoft.com/office/drawing/2014/main" id="{1E1439A6-C26A-4939-B677-C2B95C26F747}"/>
              </a:ext>
            </a:extLst>
          </p:cNvPr>
          <p:cNvSpPr txBox="1"/>
          <p:nvPr/>
        </p:nvSpPr>
        <p:spPr>
          <a:xfrm>
            <a:off x="5300143" y="778281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76" name="CuadroTexto 75">
            <a:extLst>
              <a:ext uri="{FF2B5EF4-FFF2-40B4-BE49-F238E27FC236}">
                <a16:creationId xmlns:a16="http://schemas.microsoft.com/office/drawing/2014/main" id="{42D4D291-2928-46EA-9096-1C09FE9078C5}"/>
              </a:ext>
            </a:extLst>
          </p:cNvPr>
          <p:cNvSpPr txBox="1"/>
          <p:nvPr/>
        </p:nvSpPr>
        <p:spPr>
          <a:xfrm>
            <a:off x="1303544" y="788430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77" name="Flecha: a la derecha 76">
            <a:extLst>
              <a:ext uri="{FF2B5EF4-FFF2-40B4-BE49-F238E27FC236}">
                <a16:creationId xmlns:a16="http://schemas.microsoft.com/office/drawing/2014/main" id="{2FDEB212-3FF4-43E2-BDA2-393A83EDE563}"/>
              </a:ext>
            </a:extLst>
          </p:cNvPr>
          <p:cNvSpPr/>
          <p:nvPr/>
        </p:nvSpPr>
        <p:spPr>
          <a:xfrm rot="10800000">
            <a:off x="7503858" y="843521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79" name="Flecha: a la derecha 78">
            <a:extLst>
              <a:ext uri="{FF2B5EF4-FFF2-40B4-BE49-F238E27FC236}">
                <a16:creationId xmlns:a16="http://schemas.microsoft.com/office/drawing/2014/main" id="{65D5E02D-8920-40FD-8A14-6598B218D653}"/>
              </a:ext>
            </a:extLst>
          </p:cNvPr>
          <p:cNvSpPr/>
          <p:nvPr/>
        </p:nvSpPr>
        <p:spPr>
          <a:xfrm rot="10800000">
            <a:off x="1186108" y="855862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80" name="Flecha: a la derecha 79">
            <a:extLst>
              <a:ext uri="{FF2B5EF4-FFF2-40B4-BE49-F238E27FC236}">
                <a16:creationId xmlns:a16="http://schemas.microsoft.com/office/drawing/2014/main" id="{49EA3713-2AEE-4EDF-BFBB-00A206066064}"/>
              </a:ext>
            </a:extLst>
          </p:cNvPr>
          <p:cNvSpPr/>
          <p:nvPr/>
        </p:nvSpPr>
        <p:spPr>
          <a:xfrm rot="10800000">
            <a:off x="4626334" y="847350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185</Words>
  <Application>Microsoft Office PowerPoint</Application>
  <PresentationFormat>Presentación en pantalla (4:3)</PresentationFormat>
  <Paragraphs>87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Tahoma</vt:lpstr>
      <vt:lpstr>Diseño predeterminado</vt:lpstr>
      <vt:lpstr>Presentación de PowerPoint</vt:lpstr>
    </vt:vector>
  </TitlesOfParts>
  <Company>Metro de Madrid,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Metro de Madrid S.A.</dc:creator>
  <cp:lastModifiedBy>López Hernández, Valentín</cp:lastModifiedBy>
  <cp:revision>27</cp:revision>
  <cp:lastPrinted>2015-08-10T09:12:12Z</cp:lastPrinted>
  <dcterms:created xsi:type="dcterms:W3CDTF">2013-11-21T06:49:39Z</dcterms:created>
  <dcterms:modified xsi:type="dcterms:W3CDTF">2022-06-01T10:35:07Z</dcterms:modified>
</cp:coreProperties>
</file>