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928225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867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6CA995-5127-49A7-84C0-0D2B19157243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54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16450-2343-468A-890C-6304B72E7125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168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16070-79C6-4174-B257-E7618FE8D5B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031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7691DA-0524-4785-862B-2FC3FD4832CE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2184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07DBCA-6DF2-46E3-9155-3F94080D89A9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7648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38868-56F5-4001-87CD-C7113EF71227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6770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DFD9D-EB1E-442C-8178-4A834718596D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897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204654-6358-41AB-9006-C2BB819EF6A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9274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A8909-2A06-4708-9FA8-A703F7B9D08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533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586E4-E460-440C-A175-D30414730100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930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8399E-18F0-4D04-A6C1-15E04C0020E1}" type="slidenum">
              <a:rPr lang="es-ES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539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C1D74A7-6355-4292-8B5C-BEA4133836A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365375" y="109538"/>
            <a:ext cx="4438650" cy="3667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6633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s-ES_tradnl" b="1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TALLERES CENTRALES (CANILLEJAS)</a:t>
            </a:r>
          </a:p>
        </p:txBody>
      </p:sp>
      <p:pic>
        <p:nvPicPr>
          <p:cNvPr id="3074" name="Picture 2" descr="alzado TALLERES CENTRA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86" y="-1172"/>
            <a:ext cx="9098314" cy="685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09107" y="1736725"/>
            <a:ext cx="9268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NAVE DE PRUEBAS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040823" y="528154"/>
            <a:ext cx="121058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CARRO TRANSBORDADOR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1856569" y="1135777"/>
            <a:ext cx="652504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LAVADO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Y SOPLADO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976574" y="1145526"/>
            <a:ext cx="54373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LEVANTE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729163" y="1334763"/>
            <a:ext cx="39626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324297" y="1316961"/>
            <a:ext cx="6864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REP.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ACCIDENTES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7409821" y="2156083"/>
            <a:ext cx="527709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PINTURA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7149694" y="2776835"/>
            <a:ext cx="1035861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ACONDICIONAMIENTO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  CAJA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384172" y="3432704"/>
            <a:ext cx="579005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CUARTO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BATERIAS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2577907" y="3020754"/>
            <a:ext cx="48282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BOGIES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1115661" y="4781809"/>
            <a:ext cx="74090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ELECTRÓNICA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2906041" y="5497362"/>
            <a:ext cx="684803" cy="369332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OFICINAS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Y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VESTUARIOS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2591822" y="4597143"/>
            <a:ext cx="89800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ELECTRICAS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4320397" y="5393938"/>
            <a:ext cx="100219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TÉCNICOS Y 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SALA DE REUNIONES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4477008" y="4148138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4475992" y="4691403"/>
            <a:ext cx="968534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ELECTROMECÁNICA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 rot="16200000">
            <a:off x="4399907" y="2917566"/>
            <a:ext cx="1027845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MAQ. HERRAMIENTAS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 rot="16200000">
            <a:off x="4933284" y="2825234"/>
            <a:ext cx="65274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APARELAJE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6" name="Text Box 24"/>
          <p:cNvSpPr txBox="1">
            <a:spLocks noChangeArrowheads="1"/>
          </p:cNvSpPr>
          <p:nvPr/>
        </p:nvSpPr>
        <p:spPr bwMode="auto">
          <a:xfrm rot="16200000">
            <a:off x="5404257" y="2906185"/>
            <a:ext cx="81464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CONSERVACIÓN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6332534" y="2825234"/>
            <a:ext cx="460382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CHAPA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435906" y="5044369"/>
            <a:ext cx="1034257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COM. INSTALACIONES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6562725" y="4822825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Superficie:</a:t>
            </a:r>
          </a:p>
          <a:p>
            <a:r>
              <a:rPr lang="es-ES_tradnl" sz="1000" dirty="0">
                <a:solidFill>
                  <a:srgbClr val="CC3300"/>
                </a:solidFill>
                <a:latin typeface="Tahoma" pitchFamily="34" charset="0"/>
              </a:rPr>
              <a:t>39.000 m</a:t>
            </a:r>
            <a:r>
              <a:rPr lang="es-ES_tradnl" sz="1000" baseline="30000" dirty="0">
                <a:solidFill>
                  <a:srgbClr val="CC3300"/>
                </a:solidFill>
                <a:latin typeface="Tahoma" pitchFamily="34" charset="0"/>
              </a:rPr>
              <a:t>2</a:t>
            </a:r>
            <a:endParaRPr lang="es-ES_tradnl" sz="1000" dirty="0">
              <a:solidFill>
                <a:srgbClr val="CC3300"/>
              </a:solidFill>
              <a:latin typeface="Tahoma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2435906" y="921179"/>
            <a:ext cx="417513" cy="1142572"/>
          </a:xfrm>
          <a:prstGeom prst="rect">
            <a:avLst/>
          </a:prstGeom>
          <a:solidFill>
            <a:schemeClr val="accent2">
              <a:lumMod val="75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2 Rectángulo"/>
          <p:cNvSpPr/>
          <p:nvPr/>
        </p:nvSpPr>
        <p:spPr>
          <a:xfrm>
            <a:off x="789635" y="2461956"/>
            <a:ext cx="438944" cy="591878"/>
          </a:xfrm>
          <a:prstGeom prst="rect">
            <a:avLst/>
          </a:prstGeom>
          <a:solidFill>
            <a:schemeClr val="accent2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18443" y="3053834"/>
            <a:ext cx="739306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DEPURADORA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110097" y="4148138"/>
            <a:ext cx="724878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REDUCTORES</a:t>
            </a:r>
          </a:p>
        </p:txBody>
      </p:sp>
      <p:sp>
        <p:nvSpPr>
          <p:cNvPr id="36" name="Text Box 13"/>
          <p:cNvSpPr txBox="1">
            <a:spLocks noChangeArrowheads="1"/>
          </p:cNvSpPr>
          <p:nvPr/>
        </p:nvSpPr>
        <p:spPr bwMode="auto">
          <a:xfrm>
            <a:off x="2662064" y="32054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348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2334436" y="1552059"/>
            <a:ext cx="58381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DRESINAS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auto">
          <a:xfrm>
            <a:off x="6405470" y="302075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350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2303227" y="3963472"/>
            <a:ext cx="1407757" cy="276999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PRENSA DE CALADO Y TORNOS</a:t>
            </a:r>
          </a:p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 DE RUEDAS Y BANDAJES</a:t>
            </a: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4756574" y="35554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5223484" y="3265523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344</a:t>
            </a:r>
          </a:p>
        </p:txBody>
      </p:sp>
      <p:sp>
        <p:nvSpPr>
          <p:cNvPr id="42" name="Text Box 13"/>
          <p:cNvSpPr txBox="1">
            <a:spLocks noChangeArrowheads="1"/>
          </p:cNvSpPr>
          <p:nvPr/>
        </p:nvSpPr>
        <p:spPr bwMode="auto">
          <a:xfrm>
            <a:off x="5660690" y="342462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351</a:t>
            </a:r>
          </a:p>
        </p:txBody>
      </p:sp>
      <p:sp>
        <p:nvSpPr>
          <p:cNvPr id="43" name="Text Box 13"/>
          <p:cNvSpPr txBox="1">
            <a:spLocks noChangeArrowheads="1"/>
          </p:cNvSpPr>
          <p:nvPr/>
        </p:nvSpPr>
        <p:spPr bwMode="auto">
          <a:xfrm>
            <a:off x="7516420" y="23438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352</a:t>
            </a:r>
          </a:p>
        </p:txBody>
      </p:sp>
      <p:sp>
        <p:nvSpPr>
          <p:cNvPr id="44" name="Text Box 13"/>
          <p:cNvSpPr txBox="1">
            <a:spLocks noChangeArrowheads="1"/>
          </p:cNvSpPr>
          <p:nvPr/>
        </p:nvSpPr>
        <p:spPr bwMode="auto">
          <a:xfrm>
            <a:off x="4798501" y="15189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346</a:t>
            </a: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538382" y="433773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353</a:t>
            </a:r>
          </a:p>
        </p:txBody>
      </p:sp>
      <p:sp>
        <p:nvSpPr>
          <p:cNvPr id="46" name="Text Box 13"/>
          <p:cNvSpPr txBox="1">
            <a:spLocks noChangeArrowheads="1"/>
          </p:cNvSpPr>
          <p:nvPr/>
        </p:nvSpPr>
        <p:spPr bwMode="auto">
          <a:xfrm>
            <a:off x="4848037" y="489357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347</a:t>
            </a:r>
          </a:p>
        </p:txBody>
      </p:sp>
      <p:sp>
        <p:nvSpPr>
          <p:cNvPr id="47" name="Text Box 13"/>
          <p:cNvSpPr txBox="1">
            <a:spLocks noChangeArrowheads="1"/>
          </p:cNvSpPr>
          <p:nvPr/>
        </p:nvSpPr>
        <p:spPr bwMode="auto">
          <a:xfrm>
            <a:off x="2853419" y="4777987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354</a:t>
            </a:r>
          </a:p>
        </p:txBody>
      </p:sp>
      <p:sp>
        <p:nvSpPr>
          <p:cNvPr id="48" name="Text Box 13"/>
          <p:cNvSpPr txBox="1">
            <a:spLocks noChangeArrowheads="1"/>
          </p:cNvSpPr>
          <p:nvPr/>
        </p:nvSpPr>
        <p:spPr bwMode="auto">
          <a:xfrm>
            <a:off x="2829808" y="5219700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357</a:t>
            </a:r>
          </a:p>
        </p:txBody>
      </p:sp>
      <p:sp>
        <p:nvSpPr>
          <p:cNvPr id="49" name="Text Box 13"/>
          <p:cNvSpPr txBox="1">
            <a:spLocks noChangeArrowheads="1"/>
          </p:cNvSpPr>
          <p:nvPr/>
        </p:nvSpPr>
        <p:spPr bwMode="auto">
          <a:xfrm>
            <a:off x="1328860" y="4981646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345</a:t>
            </a:r>
          </a:p>
        </p:txBody>
      </p:sp>
      <p:sp>
        <p:nvSpPr>
          <p:cNvPr id="50" name="Text Box 13"/>
          <p:cNvSpPr txBox="1">
            <a:spLocks noChangeArrowheads="1"/>
          </p:cNvSpPr>
          <p:nvPr/>
        </p:nvSpPr>
        <p:spPr bwMode="auto">
          <a:xfrm>
            <a:off x="3129005" y="134510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355</a:t>
            </a: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2487406" y="174706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356</a:t>
            </a: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3059832" y="5866694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3" name="Text Box 16"/>
          <p:cNvSpPr txBox="1">
            <a:spLocks noChangeArrowheads="1"/>
          </p:cNvSpPr>
          <p:nvPr/>
        </p:nvSpPr>
        <p:spPr bwMode="auto">
          <a:xfrm>
            <a:off x="1834975" y="5500973"/>
            <a:ext cx="898003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ADMINISTRATIVOS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2182431" y="5696162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342</a:t>
            </a:r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4695637" y="568563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341</a:t>
            </a: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2849850" y="4245399"/>
            <a:ext cx="314510" cy="184666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349</a:t>
            </a:r>
          </a:p>
        </p:txBody>
      </p:sp>
      <p:sp>
        <p:nvSpPr>
          <p:cNvPr id="59" name="58 CuadroTexto"/>
          <p:cNvSpPr txBox="1"/>
          <p:nvPr/>
        </p:nvSpPr>
        <p:spPr>
          <a:xfrm>
            <a:off x="4240412" y="2461956"/>
            <a:ext cx="439315" cy="1692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C.HERR</a:t>
            </a:r>
          </a:p>
        </p:txBody>
      </p:sp>
      <p:sp>
        <p:nvSpPr>
          <p:cNvPr id="60" name="59 CuadroTexto"/>
          <p:cNvSpPr txBox="1"/>
          <p:nvPr/>
        </p:nvSpPr>
        <p:spPr>
          <a:xfrm>
            <a:off x="4235023" y="2692196"/>
            <a:ext cx="439315" cy="16927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ES" sz="500" dirty="0"/>
              <a:t>CALIB.</a:t>
            </a:r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auto">
          <a:xfrm>
            <a:off x="4264739" y="3239954"/>
            <a:ext cx="394660" cy="184666"/>
          </a:xfrm>
          <a:prstGeom prst="rect">
            <a:avLst/>
          </a:prstGeom>
          <a:solidFill>
            <a:srgbClr val="CC3300"/>
          </a:solidFill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s-ES_tradnl" sz="600" b="1" dirty="0">
                <a:solidFill>
                  <a:srgbClr val="FFFFFF"/>
                </a:solidFill>
              </a:rPr>
              <a:t>C.C.R</a:t>
            </a:r>
            <a:endParaRPr lang="es-ES" sz="600" b="1" dirty="0">
              <a:solidFill>
                <a:srgbClr val="FFFFFF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444526" y="4384815"/>
            <a:ext cx="2787948" cy="16158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s-ES_tradnl" sz="900" dirty="0"/>
              <a:t>ZCSC-52-172-1100 Cabina de pintura </a:t>
            </a:r>
            <a:r>
              <a:rPr lang="es-ES_tradnl" sz="900" dirty="0" err="1"/>
              <a:t>Vizzdur</a:t>
            </a:r>
            <a:endParaRPr lang="es-ES_tradnl" sz="900" dirty="0"/>
          </a:p>
          <a:p>
            <a:pPr marL="228600" indent="-228600">
              <a:buAutoNum type="arabicPeriod"/>
            </a:pPr>
            <a:r>
              <a:rPr lang="es-ES_tradnl" sz="900" dirty="0"/>
              <a:t>ZCPB-52-058-7501 Cabina pintura </a:t>
            </a:r>
            <a:r>
              <a:rPr lang="es-ES_tradnl" sz="900" dirty="0" err="1"/>
              <a:t>Bogies</a:t>
            </a:r>
            <a:endParaRPr lang="es-ES_tradnl" sz="900" dirty="0"/>
          </a:p>
          <a:p>
            <a:pPr marL="228600" indent="-228600">
              <a:buAutoNum type="arabicPeriod"/>
            </a:pPr>
            <a:r>
              <a:rPr lang="es-ES_tradnl" sz="900" dirty="0"/>
              <a:t>ZESV-54-27-5501    Cabina de secado/</a:t>
            </a:r>
            <a:r>
              <a:rPr lang="es-ES_tradnl" sz="900" dirty="0" err="1"/>
              <a:t>vacÍo</a:t>
            </a:r>
            <a:endParaRPr lang="es-ES_tradnl" sz="900" dirty="0"/>
          </a:p>
          <a:p>
            <a:pPr marL="228600" indent="-228600">
              <a:buAutoNum type="arabicPeriod"/>
            </a:pPr>
            <a:r>
              <a:rPr lang="es-ES_tradnl" sz="900" dirty="0"/>
              <a:t>ZCSP-52-101-2406  Cabina de pintura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ZCLS-45-011-1000   Cabina de soplado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ZCSO-44-081-0800  Cabina de soplado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ZCSP-47-031-0800   Cabina de pintura</a:t>
            </a:r>
          </a:p>
          <a:p>
            <a:pPr marL="228600" indent="-228600">
              <a:buAutoNum type="arabicPeriod"/>
            </a:pPr>
            <a:r>
              <a:rPr lang="es-ES_tradnl" sz="900" dirty="0"/>
              <a:t>ZCSP-54-023-801     Cabina de </a:t>
            </a:r>
            <a:r>
              <a:rPr lang="es-ES_tradnl" sz="900" dirty="0" err="1"/>
              <a:t>sopl</a:t>
            </a:r>
            <a:r>
              <a:rPr lang="es-ES_tradnl" sz="900" dirty="0"/>
              <a:t>./pintura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ZCSP-54-023-802     Cabina de </a:t>
            </a:r>
            <a:r>
              <a:rPr lang="es-ES_tradnl" sz="900" dirty="0" err="1"/>
              <a:t>sopl</a:t>
            </a:r>
            <a:r>
              <a:rPr lang="es-ES_tradnl" sz="900" dirty="0"/>
              <a:t>./pintura</a:t>
            </a:r>
          </a:p>
          <a:p>
            <a:pPr marL="228600" indent="-228600">
              <a:buFontTx/>
              <a:buAutoNum type="arabicPeriod"/>
            </a:pPr>
            <a:r>
              <a:rPr lang="es-ES_tradnl" sz="900" dirty="0"/>
              <a:t>ZCSP-54-023-803     Cabina de </a:t>
            </a:r>
            <a:r>
              <a:rPr lang="es-ES_tradnl" sz="900" dirty="0" err="1"/>
              <a:t>sopl</a:t>
            </a:r>
            <a:r>
              <a:rPr lang="es-ES_tradnl" sz="900" dirty="0"/>
              <a:t>./pintura</a:t>
            </a:r>
          </a:p>
          <a:p>
            <a:pPr marL="228600" indent="-228600">
              <a:buAutoNum type="arabicPeriod"/>
            </a:pPr>
            <a:endParaRPr lang="es-ES_tradnl" sz="900" dirty="0"/>
          </a:p>
        </p:txBody>
      </p:sp>
      <p:sp>
        <p:nvSpPr>
          <p:cNvPr id="57" name="56 CuadroTexto"/>
          <p:cNvSpPr txBox="1"/>
          <p:nvPr/>
        </p:nvSpPr>
        <p:spPr>
          <a:xfrm>
            <a:off x="5197074" y="354007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6</a:t>
            </a:r>
          </a:p>
        </p:txBody>
      </p:sp>
      <p:sp>
        <p:nvSpPr>
          <p:cNvPr id="58" name="57 CuadroTexto"/>
          <p:cNvSpPr txBox="1"/>
          <p:nvPr/>
        </p:nvSpPr>
        <p:spPr>
          <a:xfrm>
            <a:off x="4305902" y="449711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7</a:t>
            </a:r>
          </a:p>
        </p:txBody>
      </p:sp>
      <p:sp>
        <p:nvSpPr>
          <p:cNvPr id="63" name="62 CuadroTexto"/>
          <p:cNvSpPr txBox="1"/>
          <p:nvPr/>
        </p:nvSpPr>
        <p:spPr>
          <a:xfrm>
            <a:off x="1783325" y="4622770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5</a:t>
            </a:r>
          </a:p>
        </p:txBody>
      </p:sp>
      <p:sp>
        <p:nvSpPr>
          <p:cNvPr id="64" name="63 CuadroTexto"/>
          <p:cNvSpPr txBox="1"/>
          <p:nvPr/>
        </p:nvSpPr>
        <p:spPr>
          <a:xfrm>
            <a:off x="6610735" y="2625179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4</a:t>
            </a:r>
          </a:p>
        </p:txBody>
      </p:sp>
      <p:sp>
        <p:nvSpPr>
          <p:cNvPr id="65" name="64 CuadroTexto"/>
          <p:cNvSpPr txBox="1"/>
          <p:nvPr/>
        </p:nvSpPr>
        <p:spPr>
          <a:xfrm>
            <a:off x="2736024" y="4422370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3</a:t>
            </a:r>
          </a:p>
        </p:txBody>
      </p:sp>
      <p:sp>
        <p:nvSpPr>
          <p:cNvPr id="66" name="65 CuadroTexto"/>
          <p:cNvSpPr txBox="1"/>
          <p:nvPr/>
        </p:nvSpPr>
        <p:spPr>
          <a:xfrm>
            <a:off x="2067870" y="3863444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2</a:t>
            </a:r>
          </a:p>
        </p:txBody>
      </p:sp>
      <p:sp>
        <p:nvSpPr>
          <p:cNvPr id="67" name="66 CuadroTexto"/>
          <p:cNvSpPr txBox="1"/>
          <p:nvPr/>
        </p:nvSpPr>
        <p:spPr>
          <a:xfrm>
            <a:off x="7514462" y="1593960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</a:t>
            </a:r>
          </a:p>
        </p:txBody>
      </p:sp>
      <p:sp>
        <p:nvSpPr>
          <p:cNvPr id="71" name="70 CuadroTexto"/>
          <p:cNvSpPr txBox="1"/>
          <p:nvPr/>
        </p:nvSpPr>
        <p:spPr>
          <a:xfrm>
            <a:off x="3192476" y="4430065"/>
            <a:ext cx="251039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9</a:t>
            </a:r>
          </a:p>
        </p:txBody>
      </p:sp>
      <p:sp>
        <p:nvSpPr>
          <p:cNvPr id="74" name="73 CuadroTexto"/>
          <p:cNvSpPr txBox="1"/>
          <p:nvPr/>
        </p:nvSpPr>
        <p:spPr>
          <a:xfrm>
            <a:off x="2246857" y="4966475"/>
            <a:ext cx="237036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8</a:t>
            </a:r>
          </a:p>
        </p:txBody>
      </p:sp>
      <p:sp>
        <p:nvSpPr>
          <p:cNvPr id="76" name="75 CuadroTexto"/>
          <p:cNvSpPr txBox="1"/>
          <p:nvPr/>
        </p:nvSpPr>
        <p:spPr>
          <a:xfrm>
            <a:off x="3478645" y="4431668"/>
            <a:ext cx="305322" cy="2000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sz="700" dirty="0"/>
              <a:t>10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5537994" y="3993148"/>
            <a:ext cx="25999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100" b="1" dirty="0"/>
              <a:t>CABINAS DE SOPLADO / PINTURA</a:t>
            </a:r>
          </a:p>
        </p:txBody>
      </p:sp>
      <p:sp>
        <p:nvSpPr>
          <p:cNvPr id="68" name="Rectángulo 67">
            <a:extLst>
              <a:ext uri="{FF2B5EF4-FFF2-40B4-BE49-F238E27FC236}">
                <a16:creationId xmlns:a16="http://schemas.microsoft.com/office/drawing/2014/main" id="{E87F2476-AF97-4085-B473-1D2A1586B98A}"/>
              </a:ext>
            </a:extLst>
          </p:cNvPr>
          <p:cNvSpPr/>
          <p:nvPr/>
        </p:nvSpPr>
        <p:spPr>
          <a:xfrm>
            <a:off x="1119061" y="837704"/>
            <a:ext cx="6838642" cy="68463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highlight>
                <a:srgbClr val="00FF00"/>
              </a:highlight>
            </a:endParaRPr>
          </a:p>
        </p:txBody>
      </p:sp>
      <p:sp>
        <p:nvSpPr>
          <p:cNvPr id="69" name="Rectángulo 68">
            <a:extLst>
              <a:ext uri="{FF2B5EF4-FFF2-40B4-BE49-F238E27FC236}">
                <a16:creationId xmlns:a16="http://schemas.microsoft.com/office/drawing/2014/main" id="{022837A6-ADB3-40F0-A912-655EBD186E78}"/>
              </a:ext>
            </a:extLst>
          </p:cNvPr>
          <p:cNvSpPr/>
          <p:nvPr/>
        </p:nvSpPr>
        <p:spPr>
          <a:xfrm>
            <a:off x="2464999" y="829873"/>
            <a:ext cx="1872348" cy="7920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21CB39A7-7301-4439-A57C-B6E041CB41D7}"/>
              </a:ext>
            </a:extLst>
          </p:cNvPr>
          <p:cNvSpPr txBox="1"/>
          <p:nvPr/>
        </p:nvSpPr>
        <p:spPr>
          <a:xfrm>
            <a:off x="5294669" y="779479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372F4037-B346-41E5-BFD5-D25999433329}"/>
              </a:ext>
            </a:extLst>
          </p:cNvPr>
          <p:cNvSpPr txBox="1"/>
          <p:nvPr/>
        </p:nvSpPr>
        <p:spPr>
          <a:xfrm>
            <a:off x="1298070" y="789628"/>
            <a:ext cx="124639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600" dirty="0"/>
              <a:t>ACCESO VEHÍCULOS</a:t>
            </a:r>
          </a:p>
        </p:txBody>
      </p:sp>
      <p:sp>
        <p:nvSpPr>
          <p:cNvPr id="73" name="Flecha: a la derecha 72">
            <a:extLst>
              <a:ext uri="{FF2B5EF4-FFF2-40B4-BE49-F238E27FC236}">
                <a16:creationId xmlns:a16="http://schemas.microsoft.com/office/drawing/2014/main" id="{F855A1B8-B87D-4FAE-B4AE-1D9819283D9C}"/>
              </a:ext>
            </a:extLst>
          </p:cNvPr>
          <p:cNvSpPr/>
          <p:nvPr/>
        </p:nvSpPr>
        <p:spPr>
          <a:xfrm rot="10800000">
            <a:off x="7498384" y="844719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75" name="Flecha: a la derecha 74">
            <a:extLst>
              <a:ext uri="{FF2B5EF4-FFF2-40B4-BE49-F238E27FC236}">
                <a16:creationId xmlns:a16="http://schemas.microsoft.com/office/drawing/2014/main" id="{F561AFAB-6999-432B-AAC7-95665041D873}"/>
              </a:ext>
            </a:extLst>
          </p:cNvPr>
          <p:cNvSpPr/>
          <p:nvPr/>
        </p:nvSpPr>
        <p:spPr>
          <a:xfrm rot="10800000">
            <a:off x="1180634" y="857060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77" name="Flecha: a la derecha 76">
            <a:extLst>
              <a:ext uri="{FF2B5EF4-FFF2-40B4-BE49-F238E27FC236}">
                <a16:creationId xmlns:a16="http://schemas.microsoft.com/office/drawing/2014/main" id="{0A4458A5-2E44-495A-90B3-51D44C5408FB}"/>
              </a:ext>
            </a:extLst>
          </p:cNvPr>
          <p:cNvSpPr/>
          <p:nvPr/>
        </p:nvSpPr>
        <p:spPr>
          <a:xfrm rot="10800000">
            <a:off x="4620860" y="848548"/>
            <a:ext cx="170196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167</Words>
  <Application>Microsoft Office PowerPoint</Application>
  <PresentationFormat>Presentación en pantalla (4:3)</PresentationFormat>
  <Paragraphs>81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Tahoma</vt:lpstr>
      <vt:lpstr>Diseño predeterminado</vt:lpstr>
      <vt:lpstr>Presentación de PowerPoint</vt:lpstr>
    </vt:vector>
  </TitlesOfParts>
  <Company>Metro de Madrid,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Metro de Madrid S.A.</dc:creator>
  <cp:lastModifiedBy>López Hernández, Valentín</cp:lastModifiedBy>
  <cp:revision>30</cp:revision>
  <cp:lastPrinted>2015-08-11T06:39:36Z</cp:lastPrinted>
  <dcterms:created xsi:type="dcterms:W3CDTF">2013-11-21T06:49:39Z</dcterms:created>
  <dcterms:modified xsi:type="dcterms:W3CDTF">2022-06-01T10:33:18Z</dcterms:modified>
</cp:coreProperties>
</file>