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6574" y="1145526"/>
            <a:ext cx="54373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5031493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5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537994" y="4226294"/>
            <a:ext cx="2655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dirty="0"/>
              <a:t>SECCIONES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70D99EE-2540-45BF-ADDF-B5544B85E2F8}"/>
              </a:ext>
            </a:extLst>
          </p:cNvPr>
          <p:cNvSpPr/>
          <p:nvPr/>
        </p:nvSpPr>
        <p:spPr>
          <a:xfrm>
            <a:off x="1119061" y="846633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5C32BBBB-8B54-4E67-8DA7-829A1410B522}"/>
              </a:ext>
            </a:extLst>
          </p:cNvPr>
          <p:cNvSpPr/>
          <p:nvPr/>
        </p:nvSpPr>
        <p:spPr>
          <a:xfrm>
            <a:off x="2464999" y="838802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79C8F16A-DE77-4C01-8795-B0CE7169F7A2}"/>
              </a:ext>
            </a:extLst>
          </p:cNvPr>
          <p:cNvSpPr txBox="1"/>
          <p:nvPr/>
        </p:nvSpPr>
        <p:spPr>
          <a:xfrm>
            <a:off x="5294669" y="788408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B70A6A1B-6BB1-4185-A30E-7FF0F97C5806}"/>
              </a:ext>
            </a:extLst>
          </p:cNvPr>
          <p:cNvSpPr txBox="1"/>
          <p:nvPr/>
        </p:nvSpPr>
        <p:spPr>
          <a:xfrm>
            <a:off x="1298070" y="798557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64" name="Flecha: a la derecha 63">
            <a:extLst>
              <a:ext uri="{FF2B5EF4-FFF2-40B4-BE49-F238E27FC236}">
                <a16:creationId xmlns:a16="http://schemas.microsoft.com/office/drawing/2014/main" id="{892575B6-C19C-4446-84E1-60FFE347F976}"/>
              </a:ext>
            </a:extLst>
          </p:cNvPr>
          <p:cNvSpPr/>
          <p:nvPr/>
        </p:nvSpPr>
        <p:spPr>
          <a:xfrm rot="10800000">
            <a:off x="7498384" y="853648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5" name="Flecha: a la derecha 64">
            <a:extLst>
              <a:ext uri="{FF2B5EF4-FFF2-40B4-BE49-F238E27FC236}">
                <a16:creationId xmlns:a16="http://schemas.microsoft.com/office/drawing/2014/main" id="{D0AEA68E-80DF-4C31-ABD3-0EA0725A5367}"/>
              </a:ext>
            </a:extLst>
          </p:cNvPr>
          <p:cNvSpPr/>
          <p:nvPr/>
        </p:nvSpPr>
        <p:spPr>
          <a:xfrm rot="10800000">
            <a:off x="1180634" y="865989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6" name="Flecha: a la derecha 65">
            <a:extLst>
              <a:ext uri="{FF2B5EF4-FFF2-40B4-BE49-F238E27FC236}">
                <a16:creationId xmlns:a16="http://schemas.microsoft.com/office/drawing/2014/main" id="{16BE6F6D-87BD-4E9D-931A-81EFA51162CD}"/>
              </a:ext>
            </a:extLst>
          </p:cNvPr>
          <p:cNvSpPr/>
          <p:nvPr/>
        </p:nvSpPr>
        <p:spPr>
          <a:xfrm rot="10800000">
            <a:off x="4620860" y="857477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398254" y="692696"/>
            <a:ext cx="16294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8</a:t>
            </a:r>
          </a:p>
          <a:p>
            <a:pPr algn="ctr"/>
            <a:r>
              <a:rPr lang="es-ES_tradnl" dirty="0"/>
              <a:t>APARELLAJE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254" y="1471777"/>
            <a:ext cx="2381658" cy="4831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958913">
            <a:off x="3203219" y="2098662"/>
            <a:ext cx="4714991" cy="10928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2348044" y="427712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545642" y="361235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2892814" y="407707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2892814" y="378754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2002596" y="50630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6191391" y="3761780"/>
            <a:ext cx="2341049" cy="1615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  <a:p>
            <a:r>
              <a:rPr lang="es-ES_tradnl" sz="900" dirty="0"/>
              <a:t>2. Material Eléctrico</a:t>
            </a:r>
          </a:p>
          <a:p>
            <a:r>
              <a:rPr lang="es-ES_tradnl" sz="900" dirty="0"/>
              <a:t>3. Cartón</a:t>
            </a:r>
          </a:p>
          <a:p>
            <a:r>
              <a:rPr lang="es-ES_tradnl" sz="900" dirty="0"/>
              <a:t>4. Hierro</a:t>
            </a:r>
          </a:p>
          <a:p>
            <a:r>
              <a:rPr lang="es-ES_tradnl" sz="900" dirty="0"/>
              <a:t>5. Cobre</a:t>
            </a:r>
          </a:p>
          <a:p>
            <a:r>
              <a:rPr lang="es-ES_tradnl" sz="900" dirty="0"/>
              <a:t>6, Pilas y </a:t>
            </a:r>
            <a:r>
              <a:rPr lang="es-ES_tradnl" sz="900" dirty="0" err="1"/>
              <a:t>Baterias</a:t>
            </a:r>
            <a:endParaRPr lang="es-ES_tradnl" sz="900" dirty="0"/>
          </a:p>
          <a:p>
            <a:r>
              <a:rPr lang="es-ES_tradnl" sz="900" dirty="0"/>
              <a:t>7. Granalla</a:t>
            </a:r>
          </a:p>
          <a:p>
            <a:r>
              <a:rPr lang="es-ES_tradnl" sz="900" dirty="0"/>
              <a:t>8, Botes contaminados</a:t>
            </a:r>
          </a:p>
          <a:p>
            <a:r>
              <a:rPr lang="es-ES_tradnl" sz="900" dirty="0"/>
              <a:t>9, Trapos contaminados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2944882" y="243685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  <p:sp>
        <p:nvSpPr>
          <p:cNvPr id="13" name="96 CuadroTexto"/>
          <p:cNvSpPr txBox="1"/>
          <p:nvPr/>
        </p:nvSpPr>
        <p:spPr>
          <a:xfrm>
            <a:off x="2944882" y="285293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7</a:t>
            </a:r>
          </a:p>
        </p:txBody>
      </p:sp>
      <p:sp>
        <p:nvSpPr>
          <p:cNvPr id="14" name="96 CuadroTexto"/>
          <p:cNvSpPr txBox="1"/>
          <p:nvPr/>
        </p:nvSpPr>
        <p:spPr>
          <a:xfrm>
            <a:off x="2338722" y="506305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8</a:t>
            </a:r>
          </a:p>
        </p:txBody>
      </p:sp>
      <p:sp>
        <p:nvSpPr>
          <p:cNvPr id="15" name="96 CuadroTexto"/>
          <p:cNvSpPr txBox="1"/>
          <p:nvPr/>
        </p:nvSpPr>
        <p:spPr>
          <a:xfrm>
            <a:off x="2542273" y="537321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710556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95154" y="692696"/>
            <a:ext cx="20356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9</a:t>
            </a:r>
          </a:p>
          <a:p>
            <a:pPr algn="ctr"/>
            <a:r>
              <a:rPr lang="es-ES_tradnl" dirty="0"/>
              <a:t>CONSERVACIÓN</a:t>
            </a:r>
          </a:p>
          <a:p>
            <a:pPr algn="ctr"/>
            <a:endParaRPr lang="es-ES_tradnl" dirty="0"/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12082"/>
            <a:ext cx="2114513" cy="453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973082">
            <a:off x="3420204" y="2355833"/>
            <a:ext cx="4657671" cy="8486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1" y="3761780"/>
            <a:ext cx="234104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Eléctrico fluorescentes y lámparas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Engrasadores usados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Material Eléctrico</a:t>
            </a:r>
          </a:p>
          <a:p>
            <a:pPr marL="228600" indent="-228600">
              <a:buAutoNum type="arabicPeriod"/>
            </a:pPr>
            <a:r>
              <a:rPr lang="es-ES_tradnl" sz="900" dirty="0"/>
              <a:t>Basuras inertes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Trapos contaminados</a:t>
            </a:r>
          </a:p>
          <a:p>
            <a:pPr marL="228600" indent="-228600">
              <a:buAutoNum type="arabicPeriod"/>
            </a:pPr>
            <a:r>
              <a:rPr lang="es-ES_tradnl" sz="900" dirty="0"/>
              <a:t>Envases con presión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251160" y="368014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1763688" y="19888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764659" y="219821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1764659" y="243685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1764659" y="263691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12" name="96 CuadroTexto">
            <a:extLst>
              <a:ext uri="{FF2B5EF4-FFF2-40B4-BE49-F238E27FC236}">
                <a16:creationId xmlns:a16="http://schemas.microsoft.com/office/drawing/2014/main" id="{61E49D87-EEEB-4208-B69C-8D6BF08B445E}"/>
              </a:ext>
            </a:extLst>
          </p:cNvPr>
          <p:cNvSpPr txBox="1"/>
          <p:nvPr/>
        </p:nvSpPr>
        <p:spPr>
          <a:xfrm>
            <a:off x="1764666" y="284964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083493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83591" y="692696"/>
            <a:ext cx="125880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10</a:t>
            </a:r>
          </a:p>
          <a:p>
            <a:pPr algn="ctr"/>
            <a:r>
              <a:rPr lang="es-ES_tradnl" dirty="0"/>
              <a:t>CHAPA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22" y="1527372"/>
            <a:ext cx="3551054" cy="466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20061383">
            <a:off x="3822181" y="1845113"/>
            <a:ext cx="4434514" cy="12649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1473563" y="422108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1473563" y="385502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3419872" y="314096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2296364" y="350100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6191391" y="3761780"/>
            <a:ext cx="234104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Aluminio</a:t>
            </a:r>
          </a:p>
          <a:p>
            <a:r>
              <a:rPr lang="es-ES_tradnl" sz="900" dirty="0"/>
              <a:t>2. Hierro</a:t>
            </a:r>
          </a:p>
          <a:p>
            <a:r>
              <a:rPr lang="es-ES_tradnl" sz="900" dirty="0"/>
              <a:t>3. Hierro</a:t>
            </a:r>
          </a:p>
          <a:p>
            <a:r>
              <a:rPr lang="es-ES_tradnl" sz="900" dirty="0"/>
              <a:t>4. Basura</a:t>
            </a:r>
          </a:p>
          <a:p>
            <a:r>
              <a:rPr lang="es-ES_tradnl" sz="900" dirty="0"/>
              <a:t>5, Hierro  (pequeño)</a:t>
            </a:r>
          </a:p>
          <a:p>
            <a:r>
              <a:rPr lang="es-ES_tradnl" sz="900" dirty="0"/>
              <a:t>6, Trapos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2406392" y="395984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2613926" y="282491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98861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850992" y="692696"/>
            <a:ext cx="272401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11</a:t>
            </a:r>
          </a:p>
          <a:p>
            <a:pPr algn="ctr"/>
            <a:r>
              <a:rPr lang="es-ES_tradnl" dirty="0"/>
              <a:t>CUARTO DE BATERIAS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573016"/>
            <a:ext cx="3888432" cy="2287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655645">
            <a:off x="4608815" y="2435492"/>
            <a:ext cx="4132914" cy="13132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2436014" y="523334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699792" y="52154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6191391" y="3761780"/>
            <a:ext cx="2341049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Material eléctrico Baterías</a:t>
            </a:r>
          </a:p>
          <a:p>
            <a:r>
              <a:rPr lang="es-ES_tradnl" sz="900" dirty="0"/>
              <a:t>2. Material eléctrico Baterías</a:t>
            </a:r>
          </a:p>
        </p:txBody>
      </p:sp>
    </p:spTree>
    <p:extLst>
      <p:ext uri="{BB962C8B-B14F-4D97-AF65-F5344CB8AC3E}">
        <p14:creationId xmlns:p14="http://schemas.microsoft.com/office/powerpoint/2010/main" val="858602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40211" y="692696"/>
            <a:ext cx="374557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12</a:t>
            </a:r>
          </a:p>
          <a:p>
            <a:pPr algn="ctr"/>
            <a:r>
              <a:rPr lang="es-ES_tradnl" dirty="0"/>
              <a:t>ACONDICIONAMIENTO DE CAJA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36322"/>
            <a:ext cx="5155117" cy="299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487545">
            <a:off x="5098928" y="2095123"/>
            <a:ext cx="3655459" cy="7756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2002596" y="50630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3501478" y="443042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3281422" y="443329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3061366" y="443329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4461972" y="40050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6191391" y="3761780"/>
            <a:ext cx="234104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Basura</a:t>
            </a:r>
          </a:p>
          <a:p>
            <a:r>
              <a:rPr lang="es-ES_tradnl" sz="900" dirty="0"/>
              <a:t>2. Basura</a:t>
            </a:r>
          </a:p>
          <a:p>
            <a:r>
              <a:rPr lang="es-ES_tradnl" sz="900" dirty="0"/>
              <a:t>3. Basura</a:t>
            </a:r>
          </a:p>
          <a:p>
            <a:r>
              <a:rPr lang="es-ES_tradnl" sz="900" dirty="0"/>
              <a:t>4. Basura</a:t>
            </a:r>
          </a:p>
          <a:p>
            <a:r>
              <a:rPr lang="es-ES_tradnl" sz="900" dirty="0"/>
              <a:t>5. Trapos contaminados</a:t>
            </a:r>
          </a:p>
          <a:p>
            <a:r>
              <a:rPr lang="es-ES_tradnl" sz="900" dirty="0"/>
              <a:t>6, Botes contaminados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1619672" y="50630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427106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444918" y="692696"/>
            <a:ext cx="35361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13</a:t>
            </a:r>
          </a:p>
          <a:p>
            <a:pPr algn="ctr"/>
            <a:r>
              <a:rPr lang="es-ES_tradnl" dirty="0"/>
              <a:t>NAVE DE LAVADO Y SOPLADO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2279179" cy="440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Flecha derecha"/>
          <p:cNvSpPr/>
          <p:nvPr/>
        </p:nvSpPr>
        <p:spPr>
          <a:xfrm rot="19092516">
            <a:off x="3027760" y="1770191"/>
            <a:ext cx="3921844" cy="10439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96 CuadroTexto"/>
          <p:cNvSpPr txBox="1"/>
          <p:nvPr/>
        </p:nvSpPr>
        <p:spPr>
          <a:xfrm>
            <a:off x="2222652" y="2968049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1782540" y="31882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6191391" y="3761780"/>
            <a:ext cx="2341049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  <a:p>
            <a:r>
              <a:rPr lang="es-ES_tradnl" sz="900" dirty="0"/>
              <a:t>2. Trapos contaminados</a:t>
            </a:r>
          </a:p>
        </p:txBody>
      </p:sp>
    </p:spTree>
    <p:extLst>
      <p:ext uri="{BB962C8B-B14F-4D97-AF65-F5344CB8AC3E}">
        <p14:creationId xmlns:p14="http://schemas.microsoft.com/office/powerpoint/2010/main" val="1299629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93070" y="692696"/>
            <a:ext cx="20398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14</a:t>
            </a:r>
          </a:p>
          <a:p>
            <a:pPr algn="ctr"/>
            <a:r>
              <a:rPr lang="es-ES_tradnl" dirty="0"/>
              <a:t>NAVE DRESINAS</a:t>
            </a:r>
          </a:p>
          <a:p>
            <a:pPr algn="ctr"/>
            <a:r>
              <a:rPr lang="es-ES_tradnl" dirty="0"/>
              <a:t>LEVANTE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21" y="2151063"/>
            <a:ext cx="4238641" cy="4014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8699142" flipV="1">
            <a:off x="4618810" y="1324971"/>
            <a:ext cx="2477610" cy="15668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2872914" y="55892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652858" y="55892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2432802" y="55892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782540" y="428399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6191391" y="3761780"/>
            <a:ext cx="2341049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Hierro</a:t>
            </a:r>
          </a:p>
          <a:p>
            <a:r>
              <a:rPr lang="es-ES_tradnl" sz="900" dirty="0"/>
              <a:t>2. Trapos contaminados</a:t>
            </a:r>
          </a:p>
          <a:p>
            <a:r>
              <a:rPr lang="es-ES_tradnl" sz="900" dirty="0"/>
              <a:t>3. Cartón</a:t>
            </a:r>
          </a:p>
          <a:p>
            <a:r>
              <a:rPr lang="es-ES_tradnl" sz="900" dirty="0"/>
              <a:t>4. Trapos contaminados</a:t>
            </a:r>
          </a:p>
        </p:txBody>
      </p:sp>
    </p:spTree>
    <p:extLst>
      <p:ext uri="{BB962C8B-B14F-4D97-AF65-F5344CB8AC3E}">
        <p14:creationId xmlns:p14="http://schemas.microsoft.com/office/powerpoint/2010/main" val="822696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82054" y="692696"/>
            <a:ext cx="12618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15</a:t>
            </a:r>
          </a:p>
          <a:p>
            <a:pPr algn="ctr"/>
            <a:r>
              <a:rPr lang="es-ES_tradnl" dirty="0"/>
              <a:t>CAJA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29000"/>
            <a:ext cx="5947161" cy="2735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8327183" flipV="1">
            <a:off x="4548298" y="1894142"/>
            <a:ext cx="3720894" cy="9216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2232675" y="573325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4716016" y="407447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1934940" y="459672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472026" y="429309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6630729" y="3862208"/>
            <a:ext cx="2341049" cy="10618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  <a:p>
            <a:r>
              <a:rPr lang="es-ES_tradnl" sz="900" dirty="0"/>
              <a:t>2. Trapos contaminados</a:t>
            </a:r>
          </a:p>
          <a:p>
            <a:r>
              <a:rPr lang="es-ES_tradnl" sz="900" dirty="0"/>
              <a:t>3. Basuras</a:t>
            </a:r>
          </a:p>
          <a:p>
            <a:r>
              <a:rPr lang="es-ES_tradnl" sz="900" dirty="0"/>
              <a:t>4. Basuras</a:t>
            </a:r>
          </a:p>
          <a:p>
            <a:r>
              <a:rPr lang="es-ES_tradnl" sz="900" dirty="0"/>
              <a:t>5, Hierro 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3446322" y="537321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052282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96722" y="692696"/>
            <a:ext cx="323255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16</a:t>
            </a:r>
          </a:p>
          <a:p>
            <a:pPr algn="ctr"/>
            <a:r>
              <a:rPr lang="es-ES_tradnl" dirty="0"/>
              <a:t>REPARACIÓN ACCIDENTES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35241"/>
            <a:ext cx="3462885" cy="431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624182">
            <a:off x="4042495" y="1598644"/>
            <a:ext cx="4430553" cy="13269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1" y="3761780"/>
            <a:ext cx="2341049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</p:txBody>
      </p:sp>
    </p:spTree>
    <p:extLst>
      <p:ext uri="{BB962C8B-B14F-4D97-AF65-F5344CB8AC3E}">
        <p14:creationId xmlns:p14="http://schemas.microsoft.com/office/powerpoint/2010/main" val="3597777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582051" y="692696"/>
            <a:ext cx="126188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17</a:t>
            </a:r>
          </a:p>
          <a:p>
            <a:pPr algn="ctr"/>
            <a:r>
              <a:rPr lang="es-ES_tradnl" dirty="0"/>
              <a:t>PINTURA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76" y="1962125"/>
            <a:ext cx="3447775" cy="463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20197437">
            <a:off x="3910357" y="1527074"/>
            <a:ext cx="4807877" cy="162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96 CuadroTexto"/>
          <p:cNvSpPr txBox="1"/>
          <p:nvPr/>
        </p:nvSpPr>
        <p:spPr>
          <a:xfrm>
            <a:off x="2416063" y="5194672"/>
            <a:ext cx="220056" cy="4154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123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3635896" y="4178633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3635896" y="4437112"/>
            <a:ext cx="220056" cy="73866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456789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6191391" y="3761780"/>
            <a:ext cx="2341049" cy="1754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Cartón</a:t>
            </a:r>
          </a:p>
          <a:p>
            <a:r>
              <a:rPr lang="es-ES_tradnl" sz="900" dirty="0"/>
              <a:t>2. Botes contaminados</a:t>
            </a:r>
          </a:p>
          <a:p>
            <a:r>
              <a:rPr lang="es-ES_tradnl" sz="900" dirty="0"/>
              <a:t>3. Trapos</a:t>
            </a:r>
          </a:p>
          <a:p>
            <a:r>
              <a:rPr lang="es-ES_tradnl" sz="900" dirty="0"/>
              <a:t>4. Botes contaminados</a:t>
            </a:r>
          </a:p>
          <a:p>
            <a:r>
              <a:rPr lang="es-ES_tradnl" sz="900" dirty="0"/>
              <a:t>5. Botes contaminados</a:t>
            </a:r>
          </a:p>
          <a:p>
            <a:r>
              <a:rPr lang="es-ES_tradnl" sz="900" dirty="0"/>
              <a:t>6. Botes contaminados</a:t>
            </a:r>
          </a:p>
          <a:p>
            <a:r>
              <a:rPr lang="es-ES_tradnl" sz="900" dirty="0"/>
              <a:t>7. Botes contaminados</a:t>
            </a:r>
          </a:p>
          <a:p>
            <a:r>
              <a:rPr lang="es-ES_tradnl" sz="900" dirty="0"/>
              <a:t>8. Botes contaminados</a:t>
            </a:r>
          </a:p>
          <a:p>
            <a:r>
              <a:rPr lang="es-ES_tradnl" sz="900" dirty="0"/>
              <a:t>9. Botes contaminados</a:t>
            </a:r>
          </a:p>
          <a:p>
            <a:r>
              <a:rPr lang="es-ES_tradnl" sz="900" dirty="0"/>
              <a:t>10,Polvo de Pintura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2636119" y="4790553"/>
            <a:ext cx="423713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381116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7" y="0"/>
            <a:ext cx="9093245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537994" y="4226294"/>
            <a:ext cx="265572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dirty="0"/>
              <a:t>DIVISIÓN POR ZONAS DEL TALLER</a:t>
            </a:r>
          </a:p>
          <a:p>
            <a:pPr algn="ctr"/>
            <a:r>
              <a:rPr lang="es-ES_tradnl" sz="1000" dirty="0"/>
              <a:t>08/10/14</a:t>
            </a:r>
          </a:p>
        </p:txBody>
      </p:sp>
    </p:spTree>
    <p:extLst>
      <p:ext uri="{BB962C8B-B14F-4D97-AF65-F5344CB8AC3E}">
        <p14:creationId xmlns:p14="http://schemas.microsoft.com/office/powerpoint/2010/main" val="2567142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5927" y="692696"/>
            <a:ext cx="319414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18</a:t>
            </a:r>
          </a:p>
          <a:p>
            <a:pPr algn="ctr"/>
            <a:r>
              <a:rPr lang="es-ES_tradnl" dirty="0"/>
              <a:t>CARRO TRANSBORDADOR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30162"/>
            <a:ext cx="8352928" cy="876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8327183">
            <a:off x="4510808" y="1625201"/>
            <a:ext cx="3431638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0" y="4269611"/>
            <a:ext cx="2341049" cy="507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endParaRPr lang="es-ES_tradnl" sz="900" dirty="0"/>
          </a:p>
        </p:txBody>
      </p:sp>
    </p:spTree>
    <p:extLst>
      <p:ext uri="{BB962C8B-B14F-4D97-AF65-F5344CB8AC3E}">
        <p14:creationId xmlns:p14="http://schemas.microsoft.com/office/powerpoint/2010/main" val="1568660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053520"/>
            <a:ext cx="4536504" cy="3166418"/>
          </a:xfrm>
          <a:prstGeom prst="rect">
            <a:avLst/>
          </a:prstGeom>
        </p:spPr>
      </p:pic>
      <p:sp>
        <p:nvSpPr>
          <p:cNvPr id="7" name="6 Flecha derecha"/>
          <p:cNvSpPr/>
          <p:nvPr/>
        </p:nvSpPr>
        <p:spPr>
          <a:xfrm rot="18327183">
            <a:off x="5007753" y="2419026"/>
            <a:ext cx="1521219" cy="10783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7 CuadroTexto"/>
          <p:cNvSpPr txBox="1"/>
          <p:nvPr/>
        </p:nvSpPr>
        <p:spPr>
          <a:xfrm>
            <a:off x="827584" y="692696"/>
            <a:ext cx="2770823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1</a:t>
            </a:r>
          </a:p>
          <a:p>
            <a:pPr algn="ctr"/>
            <a:r>
              <a:rPr lang="es-ES_tradnl" dirty="0"/>
              <a:t>TALLER ELECTRONICO</a:t>
            </a:r>
          </a:p>
        </p:txBody>
      </p:sp>
      <p:sp>
        <p:nvSpPr>
          <p:cNvPr id="6" name="96 CuadroTexto"/>
          <p:cNvSpPr txBox="1"/>
          <p:nvPr/>
        </p:nvSpPr>
        <p:spPr>
          <a:xfrm>
            <a:off x="4860032" y="414908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T</a:t>
            </a:r>
          </a:p>
        </p:txBody>
      </p:sp>
      <p:sp>
        <p:nvSpPr>
          <p:cNvPr id="10" name="9 CuadroTexto"/>
          <p:cNvSpPr txBox="1"/>
          <p:nvPr/>
        </p:nvSpPr>
        <p:spPr>
          <a:xfrm>
            <a:off x="6191391" y="3761780"/>
            <a:ext cx="2341049" cy="507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</p:txBody>
      </p:sp>
    </p:spTree>
    <p:extLst>
      <p:ext uri="{BB962C8B-B14F-4D97-AF65-F5344CB8AC3E}">
        <p14:creationId xmlns:p14="http://schemas.microsoft.com/office/powerpoint/2010/main" val="3703340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77381" y="692696"/>
            <a:ext cx="42712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2</a:t>
            </a:r>
          </a:p>
          <a:p>
            <a:pPr algn="ctr"/>
            <a:r>
              <a:rPr lang="es-ES_tradnl" dirty="0"/>
              <a:t>MAQUINAS ELECTRICAS</a:t>
            </a:r>
          </a:p>
          <a:p>
            <a:pPr algn="ctr"/>
            <a:r>
              <a:rPr lang="es-ES_tradnl" dirty="0"/>
              <a:t>COMPONENTES DE INSTALACIONES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5024"/>
            <a:ext cx="5169772" cy="2300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7838715">
            <a:off x="5142796" y="2744939"/>
            <a:ext cx="2097191" cy="11672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611559" y="4603118"/>
            <a:ext cx="623382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700" dirty="0"/>
              <a:t>11-12-13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475656" y="50131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1475656" y="469526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3766535" y="389298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1945975" y="429309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3" name="96 CuadroTexto"/>
          <p:cNvSpPr txBox="1"/>
          <p:nvPr/>
        </p:nvSpPr>
        <p:spPr>
          <a:xfrm>
            <a:off x="1945975" y="448526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9</a:t>
            </a:r>
          </a:p>
        </p:txBody>
      </p:sp>
      <p:sp>
        <p:nvSpPr>
          <p:cNvPr id="14" name="96 CuadroTexto"/>
          <p:cNvSpPr txBox="1"/>
          <p:nvPr/>
        </p:nvSpPr>
        <p:spPr>
          <a:xfrm>
            <a:off x="1945974" y="4700516"/>
            <a:ext cx="32177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_tradnl" sz="700" dirty="0"/>
              <a:t>10</a:t>
            </a:r>
          </a:p>
        </p:txBody>
      </p:sp>
      <p:sp>
        <p:nvSpPr>
          <p:cNvPr id="15" name="96 CuadroTexto"/>
          <p:cNvSpPr txBox="1"/>
          <p:nvPr/>
        </p:nvSpPr>
        <p:spPr>
          <a:xfrm>
            <a:off x="1124913" y="40930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16" name="96 CuadroTexto"/>
          <p:cNvSpPr txBox="1"/>
          <p:nvPr/>
        </p:nvSpPr>
        <p:spPr>
          <a:xfrm>
            <a:off x="3196446" y="400089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  <p:sp>
        <p:nvSpPr>
          <p:cNvPr id="17" name="96 CuadroTexto"/>
          <p:cNvSpPr txBox="1"/>
          <p:nvPr/>
        </p:nvSpPr>
        <p:spPr>
          <a:xfrm>
            <a:off x="4081592" y="389298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7</a:t>
            </a:r>
          </a:p>
        </p:txBody>
      </p:sp>
      <p:sp>
        <p:nvSpPr>
          <p:cNvPr id="18" name="96 CuadroTexto"/>
          <p:cNvSpPr txBox="1"/>
          <p:nvPr/>
        </p:nvSpPr>
        <p:spPr>
          <a:xfrm>
            <a:off x="4081592" y="429309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8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6191391" y="3761780"/>
            <a:ext cx="2341049" cy="2308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Cobre</a:t>
            </a:r>
          </a:p>
          <a:p>
            <a:r>
              <a:rPr lang="es-ES_tradnl" sz="900" dirty="0"/>
              <a:t>2. Cobre</a:t>
            </a:r>
          </a:p>
          <a:p>
            <a:r>
              <a:rPr lang="es-ES_tradnl" sz="900" dirty="0"/>
              <a:t>3. Hierro</a:t>
            </a:r>
          </a:p>
          <a:p>
            <a:r>
              <a:rPr lang="es-ES_tradnl" sz="900" dirty="0"/>
              <a:t>4. Cartón</a:t>
            </a:r>
          </a:p>
          <a:p>
            <a:r>
              <a:rPr lang="es-ES_tradnl" sz="900" dirty="0"/>
              <a:t>5. Polvo </a:t>
            </a:r>
            <a:r>
              <a:rPr lang="es-ES_tradnl" sz="900" dirty="0" err="1"/>
              <a:t>Grallanadora</a:t>
            </a:r>
            <a:endParaRPr lang="es-ES_tradnl" sz="900" dirty="0"/>
          </a:p>
          <a:p>
            <a:r>
              <a:rPr lang="es-ES_tradnl" sz="900" dirty="0"/>
              <a:t>6. Trapos contaminados</a:t>
            </a:r>
          </a:p>
          <a:p>
            <a:r>
              <a:rPr lang="es-ES_tradnl" sz="900" dirty="0"/>
              <a:t>7. Hierro  </a:t>
            </a:r>
          </a:p>
          <a:p>
            <a:r>
              <a:rPr lang="es-ES_tradnl" sz="900" dirty="0"/>
              <a:t>8. Trapos contaminados</a:t>
            </a:r>
          </a:p>
          <a:p>
            <a:r>
              <a:rPr lang="es-ES_tradnl" sz="900" dirty="0"/>
              <a:t>9. Botes contaminados</a:t>
            </a:r>
          </a:p>
          <a:p>
            <a:r>
              <a:rPr lang="es-ES_tradnl" sz="900" dirty="0"/>
              <a:t>10.Residuos eléctricos</a:t>
            </a:r>
          </a:p>
          <a:p>
            <a:r>
              <a:rPr lang="es-ES_tradnl" sz="900" dirty="0"/>
              <a:t>11.Residuos eléctricos</a:t>
            </a:r>
          </a:p>
          <a:p>
            <a:r>
              <a:rPr lang="es-ES_tradnl" sz="900" dirty="0"/>
              <a:t>12.Baterias y Pilas</a:t>
            </a:r>
          </a:p>
          <a:p>
            <a:r>
              <a:rPr lang="es-ES_tradnl" sz="900" dirty="0"/>
              <a:t>13.Cartón</a:t>
            </a:r>
          </a:p>
          <a:p>
            <a:r>
              <a:rPr lang="es-ES_tradnl" sz="900" dirty="0"/>
              <a:t>14 Cintas impresoras y </a:t>
            </a:r>
            <a:r>
              <a:rPr lang="es-ES_tradnl" sz="900" dirty="0" err="1"/>
              <a:t>toner</a:t>
            </a:r>
            <a:endParaRPr lang="es-ES_tradnl" sz="900" dirty="0"/>
          </a:p>
        </p:txBody>
      </p:sp>
      <p:sp>
        <p:nvSpPr>
          <p:cNvPr id="20" name="96 CuadroTexto"/>
          <p:cNvSpPr txBox="1"/>
          <p:nvPr/>
        </p:nvSpPr>
        <p:spPr>
          <a:xfrm>
            <a:off x="2948320" y="5301209"/>
            <a:ext cx="358153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14</a:t>
            </a:r>
          </a:p>
        </p:txBody>
      </p:sp>
      <p:sp>
        <p:nvSpPr>
          <p:cNvPr id="19" name="96 CuadroTexto">
            <a:extLst>
              <a:ext uri="{FF2B5EF4-FFF2-40B4-BE49-F238E27FC236}">
                <a16:creationId xmlns:a16="http://schemas.microsoft.com/office/drawing/2014/main" id="{D14C4C37-BB42-4BE2-9305-99F36680733F}"/>
              </a:ext>
            </a:extLst>
          </p:cNvPr>
          <p:cNvSpPr txBox="1"/>
          <p:nvPr/>
        </p:nvSpPr>
        <p:spPr>
          <a:xfrm>
            <a:off x="1940622" y="4072743"/>
            <a:ext cx="312775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73146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966502" y="692696"/>
            <a:ext cx="24929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3</a:t>
            </a:r>
          </a:p>
          <a:p>
            <a:pPr algn="ctr"/>
            <a:r>
              <a:rPr lang="es-ES_tradnl" dirty="0"/>
              <a:t>ELECTROMECÁNICA</a:t>
            </a:r>
          </a:p>
          <a:p>
            <a:pPr algn="ctr"/>
            <a:r>
              <a:rPr lang="es-ES_tradnl" dirty="0"/>
              <a:t>CCR</a:t>
            </a:r>
          </a:p>
        </p:txBody>
      </p:sp>
      <p:pic>
        <p:nvPicPr>
          <p:cNvPr id="3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12667" y="91505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8" y="2632509"/>
            <a:ext cx="3480962" cy="3826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6 Flecha derecha"/>
          <p:cNvSpPr/>
          <p:nvPr/>
        </p:nvSpPr>
        <p:spPr>
          <a:xfrm rot="20763085">
            <a:off x="4419719" y="2266173"/>
            <a:ext cx="2983549" cy="104781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1" y="3761780"/>
            <a:ext cx="2341049" cy="2169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  <a:p>
            <a:r>
              <a:rPr lang="es-ES_tradnl" sz="900" dirty="0"/>
              <a:t>2. Trapos contaminados</a:t>
            </a:r>
          </a:p>
          <a:p>
            <a:r>
              <a:rPr lang="es-ES_tradnl" sz="900" dirty="0"/>
              <a:t>3. Basuras (Residuos inertes)</a:t>
            </a:r>
          </a:p>
          <a:p>
            <a:r>
              <a:rPr lang="es-ES_tradnl" sz="900" dirty="0"/>
              <a:t>4. Hierro</a:t>
            </a:r>
          </a:p>
          <a:p>
            <a:r>
              <a:rPr lang="es-ES_tradnl" sz="900" dirty="0"/>
              <a:t>5. Cobre y Bronce</a:t>
            </a:r>
          </a:p>
          <a:p>
            <a:r>
              <a:rPr lang="es-ES_tradnl" sz="900" dirty="0"/>
              <a:t>6. Aluminio  </a:t>
            </a:r>
          </a:p>
          <a:p>
            <a:r>
              <a:rPr lang="es-ES_tradnl" sz="900" dirty="0"/>
              <a:t>7. Hierro</a:t>
            </a:r>
          </a:p>
          <a:p>
            <a:r>
              <a:rPr lang="es-ES_tradnl" sz="900" dirty="0"/>
              <a:t>8. Basuras (Residuos inertes</a:t>
            </a:r>
          </a:p>
          <a:p>
            <a:r>
              <a:rPr lang="es-ES_tradnl" sz="900" dirty="0"/>
              <a:t>9, Trapos contaminados</a:t>
            </a:r>
          </a:p>
          <a:p>
            <a:r>
              <a:rPr lang="es-ES_tradnl" sz="900" dirty="0"/>
              <a:t>10. Trapos contaminados</a:t>
            </a:r>
          </a:p>
          <a:p>
            <a:r>
              <a:rPr lang="es-ES_tradnl" sz="900" dirty="0"/>
              <a:t>11, Cartón</a:t>
            </a:r>
          </a:p>
          <a:p>
            <a:r>
              <a:rPr lang="es-ES_tradnl" sz="900" dirty="0"/>
              <a:t>12. Hierro</a:t>
            </a:r>
          </a:p>
          <a:p>
            <a:r>
              <a:rPr lang="es-ES_tradnl" sz="900" dirty="0"/>
              <a:t>13. Envases con presión.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1331639" y="442599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1891482" y="4650266"/>
            <a:ext cx="22005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5678</a:t>
            </a:r>
          </a:p>
        </p:txBody>
      </p:sp>
      <p:sp>
        <p:nvSpPr>
          <p:cNvPr id="13" name="96 CuadroTexto"/>
          <p:cNvSpPr txBox="1"/>
          <p:nvPr/>
        </p:nvSpPr>
        <p:spPr>
          <a:xfrm>
            <a:off x="1998036" y="331284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4" name="96 CuadroTexto"/>
          <p:cNvSpPr txBox="1"/>
          <p:nvPr/>
        </p:nvSpPr>
        <p:spPr>
          <a:xfrm>
            <a:off x="1992941" y="306896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15" name="96 CuadroTexto"/>
          <p:cNvSpPr txBox="1"/>
          <p:nvPr/>
        </p:nvSpPr>
        <p:spPr>
          <a:xfrm>
            <a:off x="1338296" y="4881557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4" name="3 Rectángulo"/>
          <p:cNvSpPr/>
          <p:nvPr/>
        </p:nvSpPr>
        <p:spPr>
          <a:xfrm rot="19104425">
            <a:off x="2214863" y="3571290"/>
            <a:ext cx="71453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CCR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780949" y="5661248"/>
            <a:ext cx="8640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SALA</a:t>
            </a:r>
            <a:endParaRPr lang="es-ES" sz="1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96 CuadroTexto"/>
          <p:cNvSpPr txBox="1"/>
          <p:nvPr/>
        </p:nvSpPr>
        <p:spPr>
          <a:xfrm>
            <a:off x="3435685" y="450044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9</a:t>
            </a:r>
          </a:p>
        </p:txBody>
      </p:sp>
      <p:sp>
        <p:nvSpPr>
          <p:cNvPr id="17" name="96 CuadroTexto"/>
          <p:cNvSpPr txBox="1"/>
          <p:nvPr/>
        </p:nvSpPr>
        <p:spPr>
          <a:xfrm>
            <a:off x="3435684" y="4911877"/>
            <a:ext cx="344228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10</a:t>
            </a:r>
          </a:p>
        </p:txBody>
      </p:sp>
      <p:sp>
        <p:nvSpPr>
          <p:cNvPr id="18" name="96 CuadroTexto"/>
          <p:cNvSpPr txBox="1"/>
          <p:nvPr/>
        </p:nvSpPr>
        <p:spPr>
          <a:xfrm>
            <a:off x="1331639" y="5316051"/>
            <a:ext cx="330085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11</a:t>
            </a:r>
          </a:p>
        </p:txBody>
      </p:sp>
      <p:sp>
        <p:nvSpPr>
          <p:cNvPr id="19" name="96 CuadroTexto"/>
          <p:cNvSpPr txBox="1"/>
          <p:nvPr/>
        </p:nvSpPr>
        <p:spPr>
          <a:xfrm>
            <a:off x="1338296" y="4653777"/>
            <a:ext cx="323428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12</a:t>
            </a:r>
          </a:p>
        </p:txBody>
      </p:sp>
      <p:sp>
        <p:nvSpPr>
          <p:cNvPr id="20" name="96 CuadroTexto">
            <a:extLst>
              <a:ext uri="{FF2B5EF4-FFF2-40B4-BE49-F238E27FC236}">
                <a16:creationId xmlns:a16="http://schemas.microsoft.com/office/drawing/2014/main" id="{3525CA5B-90AB-484A-8EC2-7240C77867C0}"/>
              </a:ext>
            </a:extLst>
          </p:cNvPr>
          <p:cNvSpPr txBox="1"/>
          <p:nvPr/>
        </p:nvSpPr>
        <p:spPr>
          <a:xfrm>
            <a:off x="1331639" y="5088271"/>
            <a:ext cx="330085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036988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039182" y="692696"/>
            <a:ext cx="234762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4</a:t>
            </a:r>
          </a:p>
          <a:p>
            <a:pPr algn="ctr"/>
            <a:r>
              <a:rPr lang="es-ES_tradnl" dirty="0"/>
              <a:t>NAVE DE PRUEBAS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71" y="1782190"/>
            <a:ext cx="3024336" cy="4623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986893">
            <a:off x="3915953" y="1241138"/>
            <a:ext cx="2255263" cy="154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1541922" y="326901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771800" y="364502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3166755" y="450912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691680" y="5517232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6191391" y="3761780"/>
            <a:ext cx="2341049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  <a:p>
            <a:r>
              <a:rPr lang="es-ES_tradnl" sz="900" dirty="0"/>
              <a:t>2. Trapos contaminados</a:t>
            </a:r>
          </a:p>
          <a:p>
            <a:r>
              <a:rPr lang="es-ES_tradnl" sz="900" dirty="0"/>
              <a:t>3. Basuras</a:t>
            </a:r>
          </a:p>
          <a:p>
            <a:r>
              <a:rPr lang="es-ES_tradnl" sz="900" dirty="0"/>
              <a:t>4. Hierro</a:t>
            </a:r>
          </a:p>
        </p:txBody>
      </p:sp>
    </p:spTree>
    <p:extLst>
      <p:ext uri="{BB962C8B-B14F-4D97-AF65-F5344CB8AC3E}">
        <p14:creationId xmlns:p14="http://schemas.microsoft.com/office/powerpoint/2010/main" val="993207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923704" y="692696"/>
            <a:ext cx="2578590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5</a:t>
            </a:r>
          </a:p>
          <a:p>
            <a:pPr algn="ctr"/>
            <a:r>
              <a:rPr lang="es-ES_tradnl" dirty="0"/>
              <a:t>BOGIES</a:t>
            </a:r>
          </a:p>
          <a:p>
            <a:pPr algn="ctr"/>
            <a:r>
              <a:rPr lang="es-ES_tradnl" dirty="0"/>
              <a:t>REDUCTORES</a:t>
            </a:r>
          </a:p>
          <a:p>
            <a:pPr algn="ctr"/>
            <a:r>
              <a:rPr lang="es-ES_tradnl" dirty="0"/>
              <a:t>PRENSA DE CALADO</a:t>
            </a:r>
          </a:p>
          <a:p>
            <a:pPr algn="ctr"/>
            <a:r>
              <a:rPr lang="es-ES_tradnl" dirty="0"/>
              <a:t>TORNOS DE RUEDAS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5131798" cy="3790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8327183">
            <a:off x="4988575" y="2015205"/>
            <a:ext cx="2089547" cy="15530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0" y="2816869"/>
            <a:ext cx="2341049" cy="36933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Hierro</a:t>
            </a:r>
          </a:p>
          <a:p>
            <a:r>
              <a:rPr lang="es-ES_tradnl" sz="900" dirty="0"/>
              <a:t>2. Hierro</a:t>
            </a:r>
          </a:p>
          <a:p>
            <a:r>
              <a:rPr lang="es-ES_tradnl" sz="900" dirty="0"/>
              <a:t>3. Hierro</a:t>
            </a:r>
          </a:p>
          <a:p>
            <a:r>
              <a:rPr lang="es-ES_tradnl" sz="900" dirty="0"/>
              <a:t>4. Hierro</a:t>
            </a:r>
          </a:p>
          <a:p>
            <a:r>
              <a:rPr lang="es-ES_tradnl" sz="900" dirty="0"/>
              <a:t>5. Hierro </a:t>
            </a:r>
            <a:r>
              <a:rPr lang="es-ES_tradnl" sz="900" dirty="0" err="1"/>
              <a:t>bandajes</a:t>
            </a:r>
            <a:endParaRPr lang="es-ES_tradnl" sz="900" dirty="0"/>
          </a:p>
          <a:p>
            <a:r>
              <a:rPr lang="es-ES_tradnl" sz="900" dirty="0"/>
              <a:t>6. Hierro </a:t>
            </a:r>
            <a:r>
              <a:rPr lang="es-ES_tradnl" sz="900" dirty="0" err="1"/>
              <a:t>bandejes</a:t>
            </a:r>
            <a:r>
              <a:rPr lang="es-ES_tradnl" sz="900" dirty="0"/>
              <a:t>  </a:t>
            </a:r>
          </a:p>
          <a:p>
            <a:r>
              <a:rPr lang="es-ES_tradnl" sz="900" dirty="0"/>
              <a:t>7. Trapos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Envases contaminados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Hierro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 (</a:t>
            </a:r>
            <a:r>
              <a:rPr lang="es-ES_tradnl" sz="900" dirty="0" err="1"/>
              <a:t>Tramex</a:t>
            </a:r>
            <a:r>
              <a:rPr lang="es-ES_tradnl" sz="900" dirty="0"/>
              <a:t>)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Basura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Basura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Hierro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Basura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Hierro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Basura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Hierro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Basura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Hierro</a:t>
            </a:r>
          </a:p>
          <a:p>
            <a:pPr marL="228600" indent="-228600">
              <a:buAutoNum type="arabicPeriod" startAt="8"/>
            </a:pPr>
            <a:r>
              <a:rPr lang="es-ES_tradnl" sz="900" dirty="0"/>
              <a:t>Trapos</a:t>
            </a:r>
          </a:p>
        </p:txBody>
      </p:sp>
      <p:sp>
        <p:nvSpPr>
          <p:cNvPr id="8" name="96 CuadroTexto"/>
          <p:cNvSpPr txBox="1"/>
          <p:nvPr/>
        </p:nvSpPr>
        <p:spPr>
          <a:xfrm>
            <a:off x="1547664" y="5013176"/>
            <a:ext cx="36004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11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1043608" y="5426492"/>
            <a:ext cx="36004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10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2435614" y="50131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9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2435614" y="537321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8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3449056" y="5373215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7</a:t>
            </a:r>
          </a:p>
        </p:txBody>
      </p:sp>
      <p:sp>
        <p:nvSpPr>
          <p:cNvPr id="13" name="96 CuadroTexto"/>
          <p:cNvSpPr txBox="1"/>
          <p:nvPr/>
        </p:nvSpPr>
        <p:spPr>
          <a:xfrm>
            <a:off x="4547774" y="5373216"/>
            <a:ext cx="384266" cy="2000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5,6</a:t>
            </a:r>
          </a:p>
        </p:txBody>
      </p:sp>
      <p:sp>
        <p:nvSpPr>
          <p:cNvPr id="14" name="96 CuadroTexto"/>
          <p:cNvSpPr txBox="1"/>
          <p:nvPr/>
        </p:nvSpPr>
        <p:spPr>
          <a:xfrm>
            <a:off x="4499992" y="5810828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5" name="96 CuadroTexto"/>
          <p:cNvSpPr txBox="1"/>
          <p:nvPr/>
        </p:nvSpPr>
        <p:spPr>
          <a:xfrm>
            <a:off x="3922900" y="58052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16" name="96 CuadroTexto"/>
          <p:cNvSpPr txBox="1"/>
          <p:nvPr/>
        </p:nvSpPr>
        <p:spPr>
          <a:xfrm>
            <a:off x="3296656" y="58052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</a:t>
            </a:r>
          </a:p>
        </p:txBody>
      </p:sp>
      <p:sp>
        <p:nvSpPr>
          <p:cNvPr id="17" name="96 CuadroTexto"/>
          <p:cNvSpPr txBox="1"/>
          <p:nvPr/>
        </p:nvSpPr>
        <p:spPr>
          <a:xfrm>
            <a:off x="2545642" y="5805264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19" name="96 CuadroTexto"/>
          <p:cNvSpPr txBox="1"/>
          <p:nvPr/>
        </p:nvSpPr>
        <p:spPr>
          <a:xfrm>
            <a:off x="2435613" y="3359148"/>
            <a:ext cx="417809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12.13</a:t>
            </a:r>
          </a:p>
        </p:txBody>
      </p:sp>
      <p:sp>
        <p:nvSpPr>
          <p:cNvPr id="20" name="96 CuadroTexto"/>
          <p:cNvSpPr txBox="1"/>
          <p:nvPr/>
        </p:nvSpPr>
        <p:spPr>
          <a:xfrm>
            <a:off x="2997074" y="4676428"/>
            <a:ext cx="346159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17.18</a:t>
            </a:r>
          </a:p>
        </p:txBody>
      </p:sp>
      <p:sp>
        <p:nvSpPr>
          <p:cNvPr id="21" name="96 CuadroTexto"/>
          <p:cNvSpPr txBox="1"/>
          <p:nvPr/>
        </p:nvSpPr>
        <p:spPr>
          <a:xfrm>
            <a:off x="2853423" y="3645024"/>
            <a:ext cx="36004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14</a:t>
            </a:r>
          </a:p>
        </p:txBody>
      </p:sp>
      <p:sp>
        <p:nvSpPr>
          <p:cNvPr id="22" name="96 CuadroTexto"/>
          <p:cNvSpPr txBox="1"/>
          <p:nvPr/>
        </p:nvSpPr>
        <p:spPr>
          <a:xfrm>
            <a:off x="2853422" y="3159093"/>
            <a:ext cx="443233" cy="20005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15.16</a:t>
            </a:r>
          </a:p>
        </p:txBody>
      </p:sp>
      <p:sp>
        <p:nvSpPr>
          <p:cNvPr id="23" name="96 CuadroTexto"/>
          <p:cNvSpPr txBox="1"/>
          <p:nvPr/>
        </p:nvSpPr>
        <p:spPr>
          <a:xfrm>
            <a:off x="3653393" y="3821453"/>
            <a:ext cx="316961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21.22</a:t>
            </a:r>
          </a:p>
        </p:txBody>
      </p:sp>
      <p:sp>
        <p:nvSpPr>
          <p:cNvPr id="24" name="96 CuadroTexto"/>
          <p:cNvSpPr txBox="1"/>
          <p:nvPr/>
        </p:nvSpPr>
        <p:spPr>
          <a:xfrm>
            <a:off x="3610314" y="4676426"/>
            <a:ext cx="312586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19.20</a:t>
            </a:r>
          </a:p>
        </p:txBody>
      </p:sp>
      <p:sp>
        <p:nvSpPr>
          <p:cNvPr id="25" name="96 CuadroTexto"/>
          <p:cNvSpPr txBox="1"/>
          <p:nvPr/>
        </p:nvSpPr>
        <p:spPr>
          <a:xfrm>
            <a:off x="4610020" y="3735073"/>
            <a:ext cx="36004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23 24</a:t>
            </a:r>
          </a:p>
        </p:txBody>
      </p:sp>
      <p:sp>
        <p:nvSpPr>
          <p:cNvPr id="26" name="96 CuadroTexto"/>
          <p:cNvSpPr txBox="1"/>
          <p:nvPr/>
        </p:nvSpPr>
        <p:spPr>
          <a:xfrm>
            <a:off x="3163213" y="4194169"/>
            <a:ext cx="36004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3921358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096890" y="692696"/>
            <a:ext cx="223221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 6</a:t>
            </a:r>
          </a:p>
          <a:p>
            <a:pPr algn="ctr"/>
            <a:r>
              <a:rPr lang="es-ES_tradnl" dirty="0"/>
              <a:t>CCR</a:t>
            </a:r>
          </a:p>
          <a:p>
            <a:pPr algn="ctr"/>
            <a:r>
              <a:rPr lang="es-ES_tradnl" dirty="0"/>
              <a:t>CALIBRACION</a:t>
            </a:r>
          </a:p>
          <a:p>
            <a:pPr algn="ctr"/>
            <a:r>
              <a:rPr lang="es-ES_tradnl" dirty="0"/>
              <a:t>C.HERRAMIENTAS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142" y="2009730"/>
            <a:ext cx="1875962" cy="423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20130066">
            <a:off x="3108414" y="1957144"/>
            <a:ext cx="4418115" cy="10517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96 CuadroTexto"/>
          <p:cNvSpPr txBox="1"/>
          <p:nvPr/>
        </p:nvSpPr>
        <p:spPr>
          <a:xfrm>
            <a:off x="1648817" y="4365104"/>
            <a:ext cx="360040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</a:t>
            </a:r>
          </a:p>
        </p:txBody>
      </p:sp>
      <p:sp>
        <p:nvSpPr>
          <p:cNvPr id="7" name="6 CuadroTexto"/>
          <p:cNvSpPr txBox="1"/>
          <p:nvPr/>
        </p:nvSpPr>
        <p:spPr>
          <a:xfrm>
            <a:off x="6191391" y="3761780"/>
            <a:ext cx="2341049" cy="5078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Trapos contaminados</a:t>
            </a:r>
          </a:p>
        </p:txBody>
      </p:sp>
    </p:spTree>
    <p:extLst>
      <p:ext uri="{BB962C8B-B14F-4D97-AF65-F5344CB8AC3E}">
        <p14:creationId xmlns:p14="http://schemas.microsoft.com/office/powerpoint/2010/main" val="1619853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lzado TALLERES CENTRAL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61" y="-586"/>
            <a:ext cx="3498495" cy="26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64695" y="692696"/>
            <a:ext cx="329660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000" b="1" dirty="0"/>
              <a:t>ZONA</a:t>
            </a:r>
            <a:r>
              <a:rPr lang="es-ES_tradnl" dirty="0"/>
              <a:t> </a:t>
            </a:r>
            <a:r>
              <a:rPr lang="es-ES_tradnl" sz="2000" b="1" dirty="0"/>
              <a:t>7</a:t>
            </a:r>
          </a:p>
          <a:p>
            <a:pPr algn="ctr"/>
            <a:r>
              <a:rPr lang="es-ES_tradnl" dirty="0"/>
              <a:t>MAQUINAS HERRAMIENTAS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73059"/>
            <a:ext cx="2016224" cy="450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Flecha derecha"/>
          <p:cNvSpPr/>
          <p:nvPr/>
        </p:nvSpPr>
        <p:spPr>
          <a:xfrm rot="19819643">
            <a:off x="2991145" y="2078409"/>
            <a:ext cx="4754522" cy="10917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5 CuadroTexto"/>
          <p:cNvSpPr txBox="1"/>
          <p:nvPr/>
        </p:nvSpPr>
        <p:spPr>
          <a:xfrm>
            <a:off x="6191391" y="3761780"/>
            <a:ext cx="2341049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900" b="1" dirty="0"/>
              <a:t>Tipo de residuos en bateas o bidones</a:t>
            </a:r>
          </a:p>
          <a:p>
            <a:endParaRPr lang="es-ES_tradnl" sz="900" dirty="0"/>
          </a:p>
          <a:p>
            <a:r>
              <a:rPr lang="es-ES_tradnl" sz="900" dirty="0"/>
              <a:t>1. Hierro</a:t>
            </a:r>
          </a:p>
          <a:p>
            <a:r>
              <a:rPr lang="es-ES_tradnl" sz="900" dirty="0"/>
              <a:t>2. Teflón</a:t>
            </a:r>
          </a:p>
          <a:p>
            <a:r>
              <a:rPr lang="es-ES_tradnl" sz="900" dirty="0"/>
              <a:t>3. Trapos</a:t>
            </a:r>
          </a:p>
          <a:p>
            <a:r>
              <a:rPr lang="es-ES_tradnl" sz="900" dirty="0"/>
              <a:t>4. Trapos</a:t>
            </a:r>
          </a:p>
          <a:p>
            <a:r>
              <a:rPr lang="es-ES_tradnl" sz="900" dirty="0"/>
              <a:t>5, Bronce</a:t>
            </a:r>
          </a:p>
          <a:p>
            <a:r>
              <a:rPr lang="es-ES_tradnl" sz="900" dirty="0"/>
              <a:t>6, Latón</a:t>
            </a:r>
          </a:p>
        </p:txBody>
      </p:sp>
      <p:sp>
        <p:nvSpPr>
          <p:cNvPr id="7" name="96 CuadroTexto"/>
          <p:cNvSpPr txBox="1"/>
          <p:nvPr/>
        </p:nvSpPr>
        <p:spPr>
          <a:xfrm>
            <a:off x="2435614" y="5373216"/>
            <a:ext cx="33618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1.2</a:t>
            </a:r>
          </a:p>
        </p:txBody>
      </p:sp>
      <p:sp>
        <p:nvSpPr>
          <p:cNvPr id="9" name="96 CuadroTexto"/>
          <p:cNvSpPr txBox="1"/>
          <p:nvPr/>
        </p:nvSpPr>
        <p:spPr>
          <a:xfrm>
            <a:off x="2116327" y="3761780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3</a:t>
            </a:r>
          </a:p>
        </p:txBody>
      </p:sp>
      <p:sp>
        <p:nvSpPr>
          <p:cNvPr id="10" name="96 CuadroTexto"/>
          <p:cNvSpPr txBox="1"/>
          <p:nvPr/>
        </p:nvSpPr>
        <p:spPr>
          <a:xfrm>
            <a:off x="2119696" y="2652676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4</a:t>
            </a:r>
          </a:p>
        </p:txBody>
      </p:sp>
      <p:sp>
        <p:nvSpPr>
          <p:cNvPr id="11" name="96 CuadroTexto"/>
          <p:cNvSpPr txBox="1"/>
          <p:nvPr/>
        </p:nvSpPr>
        <p:spPr>
          <a:xfrm>
            <a:off x="2119696" y="316814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5</a:t>
            </a:r>
          </a:p>
        </p:txBody>
      </p:sp>
      <p:sp>
        <p:nvSpPr>
          <p:cNvPr id="12" name="96 CuadroTexto"/>
          <p:cNvSpPr txBox="1"/>
          <p:nvPr/>
        </p:nvSpPr>
        <p:spPr>
          <a:xfrm>
            <a:off x="2378755" y="3168141"/>
            <a:ext cx="220056" cy="20005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7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51514523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789</Words>
  <Application>Microsoft Office PowerPoint</Application>
  <PresentationFormat>Presentación en pantalla (4:3)</PresentationFormat>
  <Paragraphs>352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Arial</vt:lpstr>
      <vt:lpstr>Tahoma</vt:lpstr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42</cp:revision>
  <cp:lastPrinted>2014-03-28T12:14:15Z</cp:lastPrinted>
  <dcterms:created xsi:type="dcterms:W3CDTF">2013-11-21T06:49:39Z</dcterms:created>
  <dcterms:modified xsi:type="dcterms:W3CDTF">2022-06-01T10:31:44Z</dcterms:modified>
</cp:coreProperties>
</file>