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7675" cy="9928225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86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86" y="26895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988096" y="2063750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0823" y="528154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 rot="16200000">
            <a:off x="1895301" y="1135777"/>
            <a:ext cx="652504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LAVADO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Y SOPLADO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614707" y="1109688"/>
            <a:ext cx="59824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 (346)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311855" y="1109688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283185" y="1115714"/>
            <a:ext cx="72968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 (352)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149693" y="2631233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 (352)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384172" y="3208367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457011" y="2573229"/>
            <a:ext cx="6848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 (348)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014673" y="4781809"/>
            <a:ext cx="94288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 (345)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3276194" y="5393938"/>
            <a:ext cx="684803" cy="369332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Y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490834" y="4597143"/>
            <a:ext cx="109998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 (354)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309977" y="5393938"/>
            <a:ext cx="102303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TÉCNICOS (341)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SALA DE REUNIONES 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376021" y="4148138"/>
            <a:ext cx="59663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 (353)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235023" y="4576822"/>
            <a:ext cx="117051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 (347)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298916" y="2750818"/>
            <a:ext cx="1229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 (349)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4930506" y="2563267"/>
            <a:ext cx="85472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 (344)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303271" y="2644218"/>
            <a:ext cx="101662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 (351)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 rot="16200000">
            <a:off x="6332534" y="2386274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334918" y="5044369"/>
            <a:ext cx="123623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COM. INSTALACIONES (357)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6562725" y="4822825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Superficie:</a:t>
            </a:r>
          </a:p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39.000 m</a:t>
            </a:r>
            <a:r>
              <a:rPr lang="es-ES_tradnl" sz="1000" baseline="30000" dirty="0">
                <a:solidFill>
                  <a:srgbClr val="CC3300"/>
                </a:solidFill>
                <a:latin typeface="Tahoma" pitchFamily="34" charset="0"/>
              </a:rPr>
              <a:t>2</a:t>
            </a:r>
            <a:endParaRPr lang="es-ES_tradnl" sz="1000" dirty="0">
              <a:solidFill>
                <a:srgbClr val="CC3300"/>
              </a:solidFill>
              <a:latin typeface="Tahom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435906" y="921179"/>
            <a:ext cx="417513" cy="1142572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 rot="16200000">
            <a:off x="571555" y="2714785"/>
            <a:ext cx="8330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10097" y="4148138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 rot="16200000">
            <a:off x="2251766" y="1261834"/>
            <a:ext cx="78579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 (356)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303227" y="396347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2064379" y="5393938"/>
            <a:ext cx="109998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ADMINISTRATIVOS (342)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9" name="58 CuadroTexto"/>
          <p:cNvSpPr txBox="1"/>
          <p:nvPr/>
        </p:nvSpPr>
        <p:spPr>
          <a:xfrm>
            <a:off x="4240412" y="2461956"/>
            <a:ext cx="439315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C.HERR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4235023" y="2692196"/>
            <a:ext cx="439315" cy="16927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CALIB.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262739" y="3080857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66" name="Text Box 13"/>
          <p:cNvSpPr txBox="1">
            <a:spLocks noChangeArrowheads="1"/>
          </p:cNvSpPr>
          <p:nvPr/>
        </p:nvSpPr>
        <p:spPr bwMode="auto">
          <a:xfrm>
            <a:off x="4517645" y="539432"/>
            <a:ext cx="510076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ZONA 18</a:t>
            </a:r>
          </a:p>
        </p:txBody>
      </p:sp>
      <p:sp>
        <p:nvSpPr>
          <p:cNvPr id="4" name="3 CuadroTexto"/>
          <p:cNvSpPr txBox="1"/>
          <p:nvPr/>
        </p:nvSpPr>
        <p:spPr>
          <a:xfrm>
            <a:off x="5574684" y="3963472"/>
            <a:ext cx="28857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600" b="1" dirty="0"/>
              <a:t>FOSOS</a:t>
            </a:r>
            <a:r>
              <a:rPr lang="es-ES_tradnl" sz="1600" dirty="0"/>
              <a:t> </a:t>
            </a:r>
            <a:r>
              <a:rPr lang="es-ES_tradnl" sz="1600" b="1" dirty="0"/>
              <a:t>DE ELEVADORES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5450200" y="3972271"/>
            <a:ext cx="2735354" cy="29084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ES_tradnl" sz="900" dirty="0"/>
              <a:t>1- ZBMB 48 055 4308</a:t>
            </a:r>
          </a:p>
          <a:p>
            <a:r>
              <a:rPr lang="es-ES_tradnl" sz="900" dirty="0"/>
              <a:t>2- ZBMB 48 055 4307    OCT.2014</a:t>
            </a:r>
          </a:p>
          <a:p>
            <a:r>
              <a:rPr lang="es-ES_tradnl" sz="900" dirty="0"/>
              <a:t>3- ZBMB 48 055 4306    OCT,2014</a:t>
            </a:r>
          </a:p>
          <a:p>
            <a:r>
              <a:rPr lang="es-ES_tradnl" sz="900" dirty="0"/>
              <a:t>4- ZBMB 48 052 4305</a:t>
            </a:r>
          </a:p>
          <a:p>
            <a:r>
              <a:rPr lang="es-ES_tradnl" sz="900" dirty="0"/>
              <a:t>5- ZBMB 48 052 4304</a:t>
            </a:r>
          </a:p>
          <a:p>
            <a:r>
              <a:rPr lang="es-ES_tradnl" sz="900" dirty="0"/>
              <a:t>6- ZBMB 48 052 4303</a:t>
            </a:r>
          </a:p>
          <a:p>
            <a:r>
              <a:rPr lang="es-ES_tradnl" sz="900" dirty="0"/>
              <a:t>7- ZBMB 48 052 4302</a:t>
            </a:r>
          </a:p>
          <a:p>
            <a:r>
              <a:rPr lang="es-ES_tradnl" sz="900" dirty="0"/>
              <a:t>8- ZBMB 48 052 4301</a:t>
            </a:r>
          </a:p>
          <a:p>
            <a:r>
              <a:rPr lang="es-ES_tradnl" sz="900" dirty="0"/>
              <a:t>9.a  ZEES 55 151 0001</a:t>
            </a:r>
          </a:p>
          <a:p>
            <a:r>
              <a:rPr lang="es-ES_tradnl" sz="900" dirty="0"/>
              <a:t>9.b  ZEES 55 151 0001</a:t>
            </a:r>
          </a:p>
          <a:p>
            <a:r>
              <a:rPr lang="es-ES_tradnl" sz="900" dirty="0"/>
              <a:t>9.c  ZEES 55 151 0001</a:t>
            </a:r>
          </a:p>
          <a:p>
            <a:r>
              <a:rPr lang="es-ES_tradnl" sz="900" dirty="0"/>
              <a:t>9.d  ZEES 55 151 0001</a:t>
            </a:r>
          </a:p>
          <a:p>
            <a:r>
              <a:rPr lang="es-ES_tradnl" sz="900" dirty="0"/>
              <a:t>10 Fosos Predictivo     ZBRB48-51-2103</a:t>
            </a:r>
          </a:p>
          <a:p>
            <a:r>
              <a:rPr lang="es-ES_tradnl" sz="900" dirty="0"/>
              <a:t>11 Fosos Predictivo     ZBRB48-51-2102</a:t>
            </a:r>
          </a:p>
          <a:p>
            <a:r>
              <a:rPr lang="es-ES_tradnl" sz="900" dirty="0"/>
              <a:t>12 Fosos Predictivo     ZBRB48-51-2101</a:t>
            </a:r>
          </a:p>
          <a:p>
            <a:r>
              <a:rPr lang="es-ES_tradnl" sz="900" dirty="0"/>
              <a:t>14-ZBMB 48-141-4309</a:t>
            </a:r>
          </a:p>
          <a:p>
            <a:r>
              <a:rPr lang="es-ES_tradnl" sz="900" dirty="0"/>
              <a:t>15-ZBMB 48-141-4310</a:t>
            </a:r>
          </a:p>
          <a:p>
            <a:r>
              <a:rPr lang="es-ES_tradnl" sz="900" dirty="0"/>
              <a:t>16-ZBMB 48-141-4311</a:t>
            </a:r>
          </a:p>
          <a:p>
            <a:r>
              <a:rPr lang="es-ES_tradnl" sz="900" dirty="0"/>
              <a:t>17-ZBMB 48-141-4312</a:t>
            </a:r>
          </a:p>
          <a:p>
            <a:endParaRPr lang="es-ES_tradnl" sz="1200" dirty="0"/>
          </a:p>
        </p:txBody>
      </p:sp>
      <p:sp>
        <p:nvSpPr>
          <p:cNvPr id="7" name="6 Rectángulo redondeado"/>
          <p:cNvSpPr/>
          <p:nvPr/>
        </p:nvSpPr>
        <p:spPr>
          <a:xfrm>
            <a:off x="988096" y="3173191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4308</a:t>
            </a:r>
          </a:p>
        </p:txBody>
      </p:sp>
      <p:sp>
        <p:nvSpPr>
          <p:cNvPr id="67" name="66 Rectángulo redondeado"/>
          <p:cNvSpPr/>
          <p:nvPr/>
        </p:nvSpPr>
        <p:spPr>
          <a:xfrm>
            <a:off x="1547664" y="3049983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4306</a:t>
            </a:r>
          </a:p>
        </p:txBody>
      </p:sp>
      <p:sp>
        <p:nvSpPr>
          <p:cNvPr id="68" name="67 Rectángulo redondeado"/>
          <p:cNvSpPr/>
          <p:nvPr/>
        </p:nvSpPr>
        <p:spPr>
          <a:xfrm rot="16200000">
            <a:off x="2284090" y="2578724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4302</a:t>
            </a:r>
          </a:p>
        </p:txBody>
      </p:sp>
      <p:sp>
        <p:nvSpPr>
          <p:cNvPr id="69" name="68 Rectángulo redondeado"/>
          <p:cNvSpPr/>
          <p:nvPr/>
        </p:nvSpPr>
        <p:spPr>
          <a:xfrm rot="16200000">
            <a:off x="2489846" y="2841745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4301</a:t>
            </a:r>
          </a:p>
        </p:txBody>
      </p:sp>
      <p:sp>
        <p:nvSpPr>
          <p:cNvPr id="70" name="69 Rectángulo redondeado"/>
          <p:cNvSpPr/>
          <p:nvPr/>
        </p:nvSpPr>
        <p:spPr>
          <a:xfrm rot="16200000">
            <a:off x="2692852" y="2586690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4307</a:t>
            </a:r>
          </a:p>
        </p:txBody>
      </p:sp>
      <p:sp>
        <p:nvSpPr>
          <p:cNvPr id="71" name="70 Rectángulo redondeado"/>
          <p:cNvSpPr/>
          <p:nvPr/>
        </p:nvSpPr>
        <p:spPr>
          <a:xfrm rot="16200000">
            <a:off x="2909234" y="2850705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4305</a:t>
            </a:r>
          </a:p>
        </p:txBody>
      </p:sp>
      <p:sp>
        <p:nvSpPr>
          <p:cNvPr id="72" name="71 Rectángulo redondeado"/>
          <p:cNvSpPr/>
          <p:nvPr/>
        </p:nvSpPr>
        <p:spPr>
          <a:xfrm rot="16200000">
            <a:off x="3125258" y="2586690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4303</a:t>
            </a:r>
          </a:p>
        </p:txBody>
      </p:sp>
      <p:sp>
        <p:nvSpPr>
          <p:cNvPr id="73" name="72 Rectángulo redondeado"/>
          <p:cNvSpPr/>
          <p:nvPr/>
        </p:nvSpPr>
        <p:spPr>
          <a:xfrm rot="16200000">
            <a:off x="3341282" y="2863225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4304</a:t>
            </a:r>
          </a:p>
        </p:txBody>
      </p:sp>
      <p:sp>
        <p:nvSpPr>
          <p:cNvPr id="74" name="73 Rectángulo redondeado"/>
          <p:cNvSpPr/>
          <p:nvPr/>
        </p:nvSpPr>
        <p:spPr>
          <a:xfrm rot="16200000">
            <a:off x="3800142" y="1409212"/>
            <a:ext cx="1102480" cy="20659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ZEES  </a:t>
            </a:r>
            <a:r>
              <a:rPr lang="es-ES_tradnl" sz="1100" dirty="0" err="1"/>
              <a:t>a,b,c,d</a:t>
            </a:r>
            <a:endParaRPr lang="es-ES_tradnl" sz="1100" dirty="0"/>
          </a:p>
        </p:txBody>
      </p:sp>
      <p:sp>
        <p:nvSpPr>
          <p:cNvPr id="50" name="49 Rectángulo redondeado"/>
          <p:cNvSpPr/>
          <p:nvPr/>
        </p:nvSpPr>
        <p:spPr>
          <a:xfrm rot="16200000">
            <a:off x="3179296" y="2090513"/>
            <a:ext cx="863050" cy="17615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10 </a:t>
            </a:r>
            <a:r>
              <a:rPr lang="es-ES_tradnl" sz="1100" dirty="0" err="1"/>
              <a:t>Pred</a:t>
            </a:r>
            <a:endParaRPr lang="es-ES_tradnl" sz="1100" dirty="0"/>
          </a:p>
        </p:txBody>
      </p:sp>
      <p:sp>
        <p:nvSpPr>
          <p:cNvPr id="51" name="50 Rectángulo redondeado"/>
          <p:cNvSpPr/>
          <p:nvPr/>
        </p:nvSpPr>
        <p:spPr>
          <a:xfrm rot="16200000">
            <a:off x="2755665" y="2093581"/>
            <a:ext cx="839298" cy="14626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11 </a:t>
            </a:r>
            <a:r>
              <a:rPr lang="es-ES_tradnl" sz="1100" dirty="0" err="1"/>
              <a:t>Pred</a:t>
            </a:r>
            <a:endParaRPr lang="es-ES_tradnl" sz="1100" dirty="0"/>
          </a:p>
        </p:txBody>
      </p:sp>
      <p:sp>
        <p:nvSpPr>
          <p:cNvPr id="52" name="51 Rectángulo redondeado"/>
          <p:cNvSpPr/>
          <p:nvPr/>
        </p:nvSpPr>
        <p:spPr>
          <a:xfrm rot="16200000">
            <a:off x="2351247" y="2078608"/>
            <a:ext cx="833717" cy="17062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12 </a:t>
            </a:r>
            <a:r>
              <a:rPr lang="es-ES_tradnl" sz="1100" dirty="0" err="1"/>
              <a:t>Pred</a:t>
            </a:r>
            <a:endParaRPr lang="es-ES_tradnl" sz="1100" dirty="0"/>
          </a:p>
        </p:txBody>
      </p:sp>
      <p:sp>
        <p:nvSpPr>
          <p:cNvPr id="54" name="72 Rectángulo redondeado">
            <a:extLst>
              <a:ext uri="{FF2B5EF4-FFF2-40B4-BE49-F238E27FC236}">
                <a16:creationId xmlns:a16="http://schemas.microsoft.com/office/drawing/2014/main" id="{749DEE9E-81D8-4630-954F-885E81C650EA}"/>
              </a:ext>
            </a:extLst>
          </p:cNvPr>
          <p:cNvSpPr/>
          <p:nvPr/>
        </p:nvSpPr>
        <p:spPr>
          <a:xfrm rot="16200000">
            <a:off x="2692852" y="1664886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4309</a:t>
            </a:r>
          </a:p>
        </p:txBody>
      </p:sp>
      <p:sp>
        <p:nvSpPr>
          <p:cNvPr id="55" name="72 Rectángulo redondeado">
            <a:extLst>
              <a:ext uri="{FF2B5EF4-FFF2-40B4-BE49-F238E27FC236}">
                <a16:creationId xmlns:a16="http://schemas.microsoft.com/office/drawing/2014/main" id="{A98EEC43-B852-46BF-99A6-0CAFA2543C34}"/>
              </a:ext>
            </a:extLst>
          </p:cNvPr>
          <p:cNvSpPr/>
          <p:nvPr/>
        </p:nvSpPr>
        <p:spPr>
          <a:xfrm rot="16200000">
            <a:off x="3122822" y="1654347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4310</a:t>
            </a:r>
          </a:p>
        </p:txBody>
      </p:sp>
      <p:sp>
        <p:nvSpPr>
          <p:cNvPr id="56" name="72 Rectángulo redondeado">
            <a:extLst>
              <a:ext uri="{FF2B5EF4-FFF2-40B4-BE49-F238E27FC236}">
                <a16:creationId xmlns:a16="http://schemas.microsoft.com/office/drawing/2014/main" id="{E78B8D0C-5E96-4FCC-BAB6-B373297B6B21}"/>
              </a:ext>
            </a:extLst>
          </p:cNvPr>
          <p:cNvSpPr/>
          <p:nvPr/>
        </p:nvSpPr>
        <p:spPr>
          <a:xfrm rot="16200000">
            <a:off x="3768051" y="1664886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4312</a:t>
            </a:r>
          </a:p>
        </p:txBody>
      </p:sp>
      <p:sp>
        <p:nvSpPr>
          <p:cNvPr id="57" name="72 Rectángulo redondeado">
            <a:extLst>
              <a:ext uri="{FF2B5EF4-FFF2-40B4-BE49-F238E27FC236}">
                <a16:creationId xmlns:a16="http://schemas.microsoft.com/office/drawing/2014/main" id="{F87DB914-08AE-4FA7-96B9-055B4C38CF4C}"/>
              </a:ext>
            </a:extLst>
          </p:cNvPr>
          <p:cNvSpPr/>
          <p:nvPr/>
        </p:nvSpPr>
        <p:spPr>
          <a:xfrm rot="16200000">
            <a:off x="3545224" y="1220766"/>
            <a:ext cx="559568" cy="17367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sz="1100" dirty="0"/>
              <a:t>4311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8A65BD93-DB3D-4AC0-9656-9D5EF29FC089}"/>
              </a:ext>
            </a:extLst>
          </p:cNvPr>
          <p:cNvSpPr/>
          <p:nvPr/>
        </p:nvSpPr>
        <p:spPr>
          <a:xfrm>
            <a:off x="1131098" y="873072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43EDF0CF-86AC-4F64-9813-A220585EC212}"/>
              </a:ext>
            </a:extLst>
          </p:cNvPr>
          <p:cNvSpPr/>
          <p:nvPr/>
        </p:nvSpPr>
        <p:spPr>
          <a:xfrm>
            <a:off x="2477036" y="865241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BB2BFA21-62EE-4E9E-B486-B20DA7E9D9F4}"/>
              </a:ext>
            </a:extLst>
          </p:cNvPr>
          <p:cNvSpPr txBox="1"/>
          <p:nvPr/>
        </p:nvSpPr>
        <p:spPr>
          <a:xfrm>
            <a:off x="5306706" y="814847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6639373D-C0E9-4212-942A-116F4493B89E}"/>
              </a:ext>
            </a:extLst>
          </p:cNvPr>
          <p:cNvSpPr txBox="1"/>
          <p:nvPr/>
        </p:nvSpPr>
        <p:spPr>
          <a:xfrm>
            <a:off x="1310107" y="824996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65" name="Flecha: a la derecha 64">
            <a:extLst>
              <a:ext uri="{FF2B5EF4-FFF2-40B4-BE49-F238E27FC236}">
                <a16:creationId xmlns:a16="http://schemas.microsoft.com/office/drawing/2014/main" id="{A2E6EC57-AC14-47D5-9D63-75AD508B626E}"/>
              </a:ext>
            </a:extLst>
          </p:cNvPr>
          <p:cNvSpPr/>
          <p:nvPr/>
        </p:nvSpPr>
        <p:spPr>
          <a:xfrm rot="10800000">
            <a:off x="7510421" y="880087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75" name="Flecha: a la derecha 74">
            <a:extLst>
              <a:ext uri="{FF2B5EF4-FFF2-40B4-BE49-F238E27FC236}">
                <a16:creationId xmlns:a16="http://schemas.microsoft.com/office/drawing/2014/main" id="{89EFB107-930F-4734-B11C-1EAE3884BAF9}"/>
              </a:ext>
            </a:extLst>
          </p:cNvPr>
          <p:cNvSpPr/>
          <p:nvPr/>
        </p:nvSpPr>
        <p:spPr>
          <a:xfrm rot="10800000">
            <a:off x="1192671" y="892428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76" name="Flecha: a la derecha 75">
            <a:extLst>
              <a:ext uri="{FF2B5EF4-FFF2-40B4-BE49-F238E27FC236}">
                <a16:creationId xmlns:a16="http://schemas.microsoft.com/office/drawing/2014/main" id="{9153C7A4-1BC3-4D8D-AF22-CCDA6C3C7637}"/>
              </a:ext>
            </a:extLst>
          </p:cNvPr>
          <p:cNvSpPr/>
          <p:nvPr/>
        </p:nvSpPr>
        <p:spPr>
          <a:xfrm rot="10800000">
            <a:off x="4632897" y="883916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253</Words>
  <Application>Microsoft Office PowerPoint</Application>
  <PresentationFormat>Presentación en pantalla (4:3)</PresentationFormat>
  <Paragraphs>78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Tahoma</vt:lpstr>
      <vt:lpstr>Diseño predeterminado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23</cp:revision>
  <cp:lastPrinted>2015-06-12T07:10:22Z</cp:lastPrinted>
  <dcterms:created xsi:type="dcterms:W3CDTF">2013-11-21T06:49:39Z</dcterms:created>
  <dcterms:modified xsi:type="dcterms:W3CDTF">2022-06-01T10:33:46Z</dcterms:modified>
</cp:coreProperties>
</file>