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4971" y="1145526"/>
            <a:ext cx="5469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2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3284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776505" y="3948086"/>
            <a:ext cx="347223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RE </a:t>
            </a:r>
          </a:p>
        </p:txBody>
      </p:sp>
      <p:sp>
        <p:nvSpPr>
          <p:cNvPr id="57" name="56 CuadroTexto"/>
          <p:cNvSpPr txBox="1"/>
          <p:nvPr/>
        </p:nvSpPr>
        <p:spPr>
          <a:xfrm>
            <a:off x="2303227" y="1863696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D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5162547" y="2240721"/>
            <a:ext cx="397251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AA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4245947" y="3551621"/>
            <a:ext cx="376695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CCR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2303227" y="3563864"/>
            <a:ext cx="1342605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BOGIES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3463055" y="1806804"/>
            <a:ext cx="653887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BOGIES 2</a:t>
            </a:r>
          </a:p>
        </p:txBody>
      </p:sp>
      <p:sp>
        <p:nvSpPr>
          <p:cNvPr id="69" name="68 CuadroTexto"/>
          <p:cNvSpPr txBox="1"/>
          <p:nvPr/>
        </p:nvSpPr>
        <p:spPr>
          <a:xfrm>
            <a:off x="4240412" y="5064873"/>
            <a:ext cx="430897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ELEC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3172919" y="2236177"/>
            <a:ext cx="352384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ML</a:t>
            </a:r>
          </a:p>
        </p:txBody>
      </p:sp>
      <p:sp>
        <p:nvSpPr>
          <p:cNvPr id="77" name="76 CuadroTexto"/>
          <p:cNvSpPr txBox="1"/>
          <p:nvPr/>
        </p:nvSpPr>
        <p:spPr>
          <a:xfrm>
            <a:off x="3543578" y="4430066"/>
            <a:ext cx="398907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MOT</a:t>
            </a:r>
          </a:p>
        </p:txBody>
      </p:sp>
      <p:sp>
        <p:nvSpPr>
          <p:cNvPr id="78" name="77 CuadroTexto"/>
          <p:cNvSpPr txBox="1"/>
          <p:nvPr/>
        </p:nvSpPr>
        <p:spPr>
          <a:xfrm>
            <a:off x="5559798" y="3954413"/>
            <a:ext cx="2540594" cy="212365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900" b="1" dirty="0"/>
              <a:t>PUNTOS DIARIOS PARA LA RETIRADA DE </a:t>
            </a:r>
            <a:r>
              <a:rPr lang="es-ES_tradnl" sz="900" b="1"/>
              <a:t>MATERIAL SUCIO</a:t>
            </a:r>
          </a:p>
          <a:p>
            <a:pPr algn="ctr"/>
            <a:endParaRPr lang="es-ES_tradnl" sz="900" b="1" dirty="0"/>
          </a:p>
          <a:p>
            <a:pPr algn="ctr"/>
            <a:endParaRPr lang="es-ES_tradnl" sz="700" dirty="0"/>
          </a:p>
          <a:p>
            <a:r>
              <a:rPr lang="es-ES_tradnl" sz="700" dirty="0"/>
              <a:t>D.                DRESINAS</a:t>
            </a:r>
          </a:p>
          <a:p>
            <a:r>
              <a:rPr lang="es-ES_tradnl" sz="700" dirty="0"/>
              <a:t>ML.              METRO LIGERO</a:t>
            </a:r>
          </a:p>
          <a:p>
            <a:r>
              <a:rPr lang="es-ES_tradnl" sz="700" dirty="0"/>
              <a:t>AA.              AIRE ACONDICIONADO</a:t>
            </a:r>
          </a:p>
          <a:p>
            <a:r>
              <a:rPr lang="es-ES_tradnl" sz="700" dirty="0"/>
              <a:t>BOGIES.     BOGIES</a:t>
            </a:r>
          </a:p>
          <a:p>
            <a:r>
              <a:rPr lang="es-ES_tradnl" sz="700" dirty="0"/>
              <a:t>CCR.           CENTRO CONTROL REPARACIONES</a:t>
            </a:r>
          </a:p>
          <a:p>
            <a:r>
              <a:rPr lang="es-ES_tradnl" sz="700" dirty="0"/>
              <a:t>RE.              REDUCTORES</a:t>
            </a:r>
          </a:p>
          <a:p>
            <a:r>
              <a:rPr lang="es-ES_tradnl" sz="700" dirty="0"/>
              <a:t>LAB.            LABORATORIO ELECTRONICA</a:t>
            </a:r>
          </a:p>
          <a:p>
            <a:r>
              <a:rPr lang="es-ES_tradnl" sz="700" dirty="0"/>
              <a:t>MOT.           MAQUINAS ELECTRICAS (MOTORES)</a:t>
            </a:r>
          </a:p>
          <a:p>
            <a:r>
              <a:rPr lang="es-ES_tradnl" sz="700" dirty="0"/>
              <a:t>ELEC.          ELECTROMECÁNICA</a:t>
            </a:r>
          </a:p>
          <a:p>
            <a:r>
              <a:rPr lang="es-ES_tradnl" sz="700" dirty="0"/>
              <a:t>APA,            APARELLAJE</a:t>
            </a:r>
          </a:p>
          <a:p>
            <a:r>
              <a:rPr lang="es-ES_tradnl" sz="700" b="1" dirty="0"/>
              <a:t>NOTA</a:t>
            </a:r>
            <a:r>
              <a:rPr lang="es-ES_tradnl" sz="700" dirty="0"/>
              <a:t>: Los pales o bateas  estarán identificados con una etiqueta de </a:t>
            </a:r>
            <a:r>
              <a:rPr lang="es-ES_tradnl" sz="700" b="1" dirty="0"/>
              <a:t>“ Material para limpieza</a:t>
            </a:r>
            <a:r>
              <a:rPr lang="es-ES_tradnl" sz="700" dirty="0"/>
              <a:t>” . Pueden existir otros puntos que surjan según la actividad del taller.</a:t>
            </a:r>
          </a:p>
          <a:p>
            <a:r>
              <a:rPr lang="es-ES_tradnl" sz="700" dirty="0"/>
              <a:t>	</a:t>
            </a:r>
          </a:p>
        </p:txBody>
      </p:sp>
      <p:sp>
        <p:nvSpPr>
          <p:cNvPr id="79" name="78 CuadroTexto"/>
          <p:cNvSpPr txBox="1"/>
          <p:nvPr/>
        </p:nvSpPr>
        <p:spPr>
          <a:xfrm>
            <a:off x="1665930" y="4962653"/>
            <a:ext cx="381278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LAB</a:t>
            </a:r>
          </a:p>
        </p:txBody>
      </p:sp>
      <p:sp>
        <p:nvSpPr>
          <p:cNvPr id="68" name="57 CuadroTexto">
            <a:extLst>
              <a:ext uri="{FF2B5EF4-FFF2-40B4-BE49-F238E27FC236}">
                <a16:creationId xmlns:a16="http://schemas.microsoft.com/office/drawing/2014/main" id="{D169C45E-0DB6-4359-B201-56CCB4224FDA}"/>
              </a:ext>
            </a:extLst>
          </p:cNvPr>
          <p:cNvSpPr txBox="1"/>
          <p:nvPr/>
        </p:nvSpPr>
        <p:spPr>
          <a:xfrm>
            <a:off x="5165634" y="3487978"/>
            <a:ext cx="397251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_tradnl" sz="700" dirty="0"/>
              <a:t>APA</a:t>
            </a:r>
          </a:p>
        </p:txBody>
      </p:sp>
      <p:sp>
        <p:nvSpPr>
          <p:cNvPr id="70" name="Text Box 13">
            <a:extLst>
              <a:ext uri="{FF2B5EF4-FFF2-40B4-BE49-F238E27FC236}">
                <a16:creationId xmlns:a16="http://schemas.microsoft.com/office/drawing/2014/main" id="{5869786F-DC71-4339-830D-AEF8408F5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2801" y="13399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71" name="Rectángulo 70">
            <a:extLst>
              <a:ext uri="{FF2B5EF4-FFF2-40B4-BE49-F238E27FC236}">
                <a16:creationId xmlns:a16="http://schemas.microsoft.com/office/drawing/2014/main" id="{C5E5D743-FC4D-4349-A4A9-48E4DFC812FF}"/>
              </a:ext>
            </a:extLst>
          </p:cNvPr>
          <p:cNvSpPr/>
          <p:nvPr/>
        </p:nvSpPr>
        <p:spPr>
          <a:xfrm>
            <a:off x="1119061" y="864960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65C5079D-2ACD-4589-BBA5-D5625E8CF611}"/>
              </a:ext>
            </a:extLst>
          </p:cNvPr>
          <p:cNvSpPr/>
          <p:nvPr/>
        </p:nvSpPr>
        <p:spPr>
          <a:xfrm>
            <a:off x="2464999" y="857129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3" name="CuadroTexto 72">
            <a:extLst>
              <a:ext uri="{FF2B5EF4-FFF2-40B4-BE49-F238E27FC236}">
                <a16:creationId xmlns:a16="http://schemas.microsoft.com/office/drawing/2014/main" id="{DCC0290E-92F7-4F92-BB1E-8B38BCF13DEC}"/>
              </a:ext>
            </a:extLst>
          </p:cNvPr>
          <p:cNvSpPr txBox="1"/>
          <p:nvPr/>
        </p:nvSpPr>
        <p:spPr>
          <a:xfrm>
            <a:off x="5294669" y="806735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5" name="CuadroTexto 74">
            <a:extLst>
              <a:ext uri="{FF2B5EF4-FFF2-40B4-BE49-F238E27FC236}">
                <a16:creationId xmlns:a16="http://schemas.microsoft.com/office/drawing/2014/main" id="{89EF65B1-153D-4A0F-B56E-3FC98037E6B5}"/>
              </a:ext>
            </a:extLst>
          </p:cNvPr>
          <p:cNvSpPr txBox="1"/>
          <p:nvPr/>
        </p:nvSpPr>
        <p:spPr>
          <a:xfrm>
            <a:off x="1298070" y="816884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6" name="Flecha: a la derecha 75">
            <a:extLst>
              <a:ext uri="{FF2B5EF4-FFF2-40B4-BE49-F238E27FC236}">
                <a16:creationId xmlns:a16="http://schemas.microsoft.com/office/drawing/2014/main" id="{5EACBE7B-1E2C-439D-BEFC-CA3C931405EA}"/>
              </a:ext>
            </a:extLst>
          </p:cNvPr>
          <p:cNvSpPr/>
          <p:nvPr/>
        </p:nvSpPr>
        <p:spPr>
          <a:xfrm rot="10800000">
            <a:off x="7498384" y="871975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80" name="Flecha: a la derecha 79">
            <a:extLst>
              <a:ext uri="{FF2B5EF4-FFF2-40B4-BE49-F238E27FC236}">
                <a16:creationId xmlns:a16="http://schemas.microsoft.com/office/drawing/2014/main" id="{00DD4E2E-E2EA-4CE4-A618-238FB083700E}"/>
              </a:ext>
            </a:extLst>
          </p:cNvPr>
          <p:cNvSpPr/>
          <p:nvPr/>
        </p:nvSpPr>
        <p:spPr>
          <a:xfrm rot="10800000">
            <a:off x="1180634" y="88431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81" name="Flecha: a la derecha 80">
            <a:extLst>
              <a:ext uri="{FF2B5EF4-FFF2-40B4-BE49-F238E27FC236}">
                <a16:creationId xmlns:a16="http://schemas.microsoft.com/office/drawing/2014/main" id="{058D0456-C5A0-4E58-875F-744C19CD6BEE}"/>
              </a:ext>
            </a:extLst>
          </p:cNvPr>
          <p:cNvSpPr/>
          <p:nvPr/>
        </p:nvSpPr>
        <p:spPr>
          <a:xfrm rot="10800000">
            <a:off x="4620860" y="875804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194</Words>
  <Application>Microsoft Office PowerPoint</Application>
  <PresentationFormat>Presentación en pantalla (4:3)</PresentationFormat>
  <Paragraphs>86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26</cp:revision>
  <cp:lastPrinted>2016-07-19T12:03:04Z</cp:lastPrinted>
  <dcterms:created xsi:type="dcterms:W3CDTF">2013-11-21T06:49:39Z</dcterms:created>
  <dcterms:modified xsi:type="dcterms:W3CDTF">2022-06-01T10:35:30Z</dcterms:modified>
</cp:coreProperties>
</file>