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7675" cy="98742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86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Elipse"/>
          <p:cNvSpPr/>
          <p:nvPr/>
        </p:nvSpPr>
        <p:spPr>
          <a:xfrm>
            <a:off x="1643370" y="3926783"/>
            <a:ext cx="191605" cy="1353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86" y="26895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09107" y="1736725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0823" y="528154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856569" y="1135777"/>
            <a:ext cx="652504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LAVADO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Y SOPLADO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007030" y="1145526"/>
            <a:ext cx="48282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729163" y="1334763"/>
            <a:ext cx="39626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324297" y="1316961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409821" y="2156083"/>
            <a:ext cx="52770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149694" y="2776835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384172" y="3432704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577907" y="3020754"/>
            <a:ext cx="482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115661" y="4781809"/>
            <a:ext cx="74090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906041" y="5497362"/>
            <a:ext cx="684803" cy="369332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Y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591822" y="4597143"/>
            <a:ext cx="89800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320397" y="5393938"/>
            <a:ext cx="100219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TÉCNICOS Y 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SALA DE REUNIONES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477008" y="4148138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475992" y="4691403"/>
            <a:ext cx="96853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399907" y="2917566"/>
            <a:ext cx="102784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5031493" y="2825234"/>
            <a:ext cx="65274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404257" y="2906185"/>
            <a:ext cx="81464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332534" y="2825234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435906" y="5044369"/>
            <a:ext cx="10342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COM. INSTALACIONES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6562725" y="4822825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Superficie:</a:t>
            </a:r>
          </a:p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39.000 m</a:t>
            </a:r>
            <a:r>
              <a:rPr lang="es-ES_tradnl" sz="1000" baseline="30000" dirty="0">
                <a:solidFill>
                  <a:srgbClr val="CC3300"/>
                </a:solidFill>
                <a:latin typeface="Tahoma" pitchFamily="34" charset="0"/>
              </a:rPr>
              <a:t>2</a:t>
            </a:r>
            <a:endParaRPr lang="es-ES_tradnl" sz="1000" dirty="0">
              <a:solidFill>
                <a:srgbClr val="CC3300"/>
              </a:solidFill>
              <a:latin typeface="Tahom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435906" y="921179"/>
            <a:ext cx="417513" cy="1142572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618443" y="3053834"/>
            <a:ext cx="73930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10097" y="4148138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2662064" y="32054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348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334436" y="1552059"/>
            <a:ext cx="58381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</a:t>
            </a: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6405470" y="302075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350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303227" y="396347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4756574" y="35554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5223484" y="3265523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344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660690" y="34246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351</a:t>
            </a: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7516420" y="23438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352</a:t>
            </a:r>
          </a:p>
        </p:txBody>
      </p: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4798501" y="15189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346</a:t>
            </a: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538382" y="433773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353</a:t>
            </a: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4848037" y="489357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347</a:t>
            </a: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2853419" y="4777987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354</a:t>
            </a: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2829808" y="521970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357</a:t>
            </a:r>
          </a:p>
        </p:txBody>
      </p: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1328860" y="4981646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345</a:t>
            </a: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3129006" y="13451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348</a:t>
            </a: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2487406" y="17470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356</a:t>
            </a:r>
          </a:p>
        </p:txBody>
      </p:sp>
      <p:sp>
        <p:nvSpPr>
          <p:cNvPr id="52" name="Text Box 13"/>
          <p:cNvSpPr txBox="1">
            <a:spLocks noChangeArrowheads="1"/>
          </p:cNvSpPr>
          <p:nvPr/>
        </p:nvSpPr>
        <p:spPr bwMode="auto">
          <a:xfrm>
            <a:off x="3059832" y="586669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1834975" y="5500973"/>
            <a:ext cx="8980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ADMINISTRATIVOS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2182431" y="569616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342</a:t>
            </a:r>
          </a:p>
        </p:txBody>
      </p:sp>
      <p:sp>
        <p:nvSpPr>
          <p:cNvPr id="55" name="Text Box 13"/>
          <p:cNvSpPr txBox="1">
            <a:spLocks noChangeArrowheads="1"/>
          </p:cNvSpPr>
          <p:nvPr/>
        </p:nvSpPr>
        <p:spPr bwMode="auto">
          <a:xfrm>
            <a:off x="4695637" y="568563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2849850" y="42453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4240412" y="2461956"/>
            <a:ext cx="439315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C.HERR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4235023" y="2692196"/>
            <a:ext cx="439315" cy="16927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CALIB.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264739" y="3239954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7" name="3 CuadroTexto"/>
          <p:cNvSpPr txBox="1"/>
          <p:nvPr/>
        </p:nvSpPr>
        <p:spPr>
          <a:xfrm>
            <a:off x="900898" y="390307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62" name="3 CuadroTexto"/>
          <p:cNvSpPr txBox="1"/>
          <p:nvPr/>
        </p:nvSpPr>
        <p:spPr>
          <a:xfrm>
            <a:off x="2787049" y="276409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63" name="3 CuadroTexto"/>
          <p:cNvSpPr txBox="1"/>
          <p:nvPr/>
        </p:nvSpPr>
        <p:spPr>
          <a:xfrm>
            <a:off x="1962765" y="243117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64" name="3 CuadroTexto"/>
          <p:cNvSpPr txBox="1"/>
          <p:nvPr/>
        </p:nvSpPr>
        <p:spPr>
          <a:xfrm>
            <a:off x="1497841" y="1230612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65" name="3 CuadroTexto"/>
          <p:cNvSpPr txBox="1"/>
          <p:nvPr/>
        </p:nvSpPr>
        <p:spPr>
          <a:xfrm>
            <a:off x="2644662" y="966883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68" name="3 CuadroTexto"/>
          <p:cNvSpPr txBox="1"/>
          <p:nvPr/>
        </p:nvSpPr>
        <p:spPr>
          <a:xfrm>
            <a:off x="3756145" y="4375932"/>
            <a:ext cx="220056" cy="4154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2+2</a:t>
            </a:r>
          </a:p>
        </p:txBody>
      </p:sp>
      <p:sp>
        <p:nvSpPr>
          <p:cNvPr id="69" name="3 CuadroTexto"/>
          <p:cNvSpPr txBox="1"/>
          <p:nvPr/>
        </p:nvSpPr>
        <p:spPr>
          <a:xfrm rot="5400000">
            <a:off x="4232359" y="4658062"/>
            <a:ext cx="459418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4+2+2</a:t>
            </a:r>
          </a:p>
        </p:txBody>
      </p:sp>
      <p:sp>
        <p:nvSpPr>
          <p:cNvPr id="70" name="3 CuadroTexto"/>
          <p:cNvSpPr txBox="1"/>
          <p:nvPr/>
        </p:nvSpPr>
        <p:spPr>
          <a:xfrm>
            <a:off x="5674244" y="4103131"/>
            <a:ext cx="2129631" cy="1785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_tradnl" sz="2000" dirty="0"/>
              <a:t>PARRILLAS</a:t>
            </a:r>
          </a:p>
          <a:p>
            <a:pPr algn="ctr"/>
            <a:r>
              <a:rPr lang="es-ES_tradnl" sz="2000" dirty="0"/>
              <a:t>ANTI-DERRAME</a:t>
            </a:r>
          </a:p>
          <a:p>
            <a:pPr algn="ctr"/>
            <a:r>
              <a:rPr lang="es-ES_tradnl" sz="2000" dirty="0"/>
              <a:t>de</a:t>
            </a:r>
          </a:p>
          <a:p>
            <a:pPr algn="ctr"/>
            <a:r>
              <a:rPr lang="es-ES_tradnl" sz="2000" dirty="0" err="1"/>
              <a:t>Liquidos</a:t>
            </a:r>
            <a:r>
              <a:rPr lang="es-ES_tradnl" sz="2000" dirty="0"/>
              <a:t>/Aceite</a:t>
            </a:r>
          </a:p>
          <a:p>
            <a:pPr algn="ctr"/>
            <a:r>
              <a:rPr lang="es-ES_tradnl" sz="2000" dirty="0"/>
              <a:t>40 </a:t>
            </a:r>
            <a:r>
              <a:rPr lang="es-ES_tradnl" sz="2000"/>
              <a:t>Puntos aprox.</a:t>
            </a:r>
            <a:endParaRPr lang="es-ES_tradnl" sz="2000" dirty="0"/>
          </a:p>
          <a:p>
            <a:pPr algn="ctr"/>
            <a:endParaRPr lang="es-ES_tradnl" sz="700" dirty="0"/>
          </a:p>
        </p:txBody>
      </p:sp>
      <p:sp>
        <p:nvSpPr>
          <p:cNvPr id="71" name="3 CuadroTexto"/>
          <p:cNvSpPr txBox="1"/>
          <p:nvPr/>
        </p:nvSpPr>
        <p:spPr>
          <a:xfrm>
            <a:off x="4943995" y="2222265"/>
            <a:ext cx="480711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Aceites</a:t>
            </a:r>
          </a:p>
        </p:txBody>
      </p:sp>
      <p:sp>
        <p:nvSpPr>
          <p:cNvPr id="73" name="3 CuadroTexto"/>
          <p:cNvSpPr txBox="1"/>
          <p:nvPr/>
        </p:nvSpPr>
        <p:spPr>
          <a:xfrm>
            <a:off x="3976201" y="1035749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74" name="3 CuadroTexto"/>
          <p:cNvSpPr txBox="1"/>
          <p:nvPr/>
        </p:nvSpPr>
        <p:spPr>
          <a:xfrm>
            <a:off x="1980217" y="951495"/>
            <a:ext cx="220056" cy="4154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4+2</a:t>
            </a:r>
          </a:p>
        </p:txBody>
      </p:sp>
      <p:sp>
        <p:nvSpPr>
          <p:cNvPr id="75" name="3 CuadroTexto"/>
          <p:cNvSpPr txBox="1"/>
          <p:nvPr/>
        </p:nvSpPr>
        <p:spPr>
          <a:xfrm>
            <a:off x="2950703" y="235130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76" name="3 CuadroTexto"/>
          <p:cNvSpPr txBox="1"/>
          <p:nvPr/>
        </p:nvSpPr>
        <p:spPr>
          <a:xfrm>
            <a:off x="1497841" y="213109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77" name="3 CuadroTexto"/>
          <p:cNvSpPr txBox="1"/>
          <p:nvPr/>
        </p:nvSpPr>
        <p:spPr>
          <a:xfrm>
            <a:off x="3426061" y="96495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78" name="3 CuadroTexto"/>
          <p:cNvSpPr txBox="1"/>
          <p:nvPr/>
        </p:nvSpPr>
        <p:spPr>
          <a:xfrm>
            <a:off x="2710972" y="1317851"/>
            <a:ext cx="220056" cy="8463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2+</a:t>
            </a:r>
          </a:p>
          <a:p>
            <a:r>
              <a:rPr lang="es-ES_tradnl" sz="700" dirty="0"/>
              <a:t>1+2+1</a:t>
            </a:r>
          </a:p>
        </p:txBody>
      </p:sp>
      <p:sp>
        <p:nvSpPr>
          <p:cNvPr id="80" name="3 CuadroTexto"/>
          <p:cNvSpPr txBox="1"/>
          <p:nvPr/>
        </p:nvSpPr>
        <p:spPr>
          <a:xfrm>
            <a:off x="2719780" y="390191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6" name="5 Elipse"/>
          <p:cNvSpPr/>
          <p:nvPr/>
        </p:nvSpPr>
        <p:spPr>
          <a:xfrm>
            <a:off x="1486115" y="3903076"/>
            <a:ext cx="476650" cy="198895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6 CuadroTexto"/>
          <p:cNvSpPr txBox="1"/>
          <p:nvPr/>
        </p:nvSpPr>
        <p:spPr>
          <a:xfrm>
            <a:off x="1593773" y="3886527"/>
            <a:ext cx="2131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900" dirty="0"/>
              <a:t>4</a:t>
            </a:r>
          </a:p>
        </p:txBody>
      </p:sp>
      <p:sp>
        <p:nvSpPr>
          <p:cNvPr id="81" name="96 CuadroTexto"/>
          <p:cNvSpPr txBox="1"/>
          <p:nvPr/>
        </p:nvSpPr>
        <p:spPr>
          <a:xfrm>
            <a:off x="5102538" y="4311969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82" name="96 CuadroTexto"/>
          <p:cNvSpPr txBox="1"/>
          <p:nvPr/>
        </p:nvSpPr>
        <p:spPr>
          <a:xfrm>
            <a:off x="4735700" y="489357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83" name="96 CuadroTexto"/>
          <p:cNvSpPr txBox="1"/>
          <p:nvPr/>
        </p:nvSpPr>
        <p:spPr>
          <a:xfrm>
            <a:off x="3401025" y="484431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84" name="96 CuadroTexto"/>
          <p:cNvSpPr txBox="1"/>
          <p:nvPr/>
        </p:nvSpPr>
        <p:spPr>
          <a:xfrm>
            <a:off x="5440634" y="302075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85" name="96 CuadroTexto"/>
          <p:cNvSpPr txBox="1"/>
          <p:nvPr/>
        </p:nvSpPr>
        <p:spPr>
          <a:xfrm>
            <a:off x="7717474" y="349984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86" name="96 CuadroTexto"/>
          <p:cNvSpPr txBox="1"/>
          <p:nvPr/>
        </p:nvSpPr>
        <p:spPr>
          <a:xfrm>
            <a:off x="4955756" y="282983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87" name="96 CuadroTexto"/>
          <p:cNvSpPr txBox="1"/>
          <p:nvPr/>
        </p:nvSpPr>
        <p:spPr>
          <a:xfrm>
            <a:off x="5537994" y="242853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88" name="3 CuadroTexto"/>
          <p:cNvSpPr txBox="1"/>
          <p:nvPr/>
        </p:nvSpPr>
        <p:spPr>
          <a:xfrm>
            <a:off x="1581671" y="509362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90" name="96 CuadroTexto"/>
          <p:cNvSpPr txBox="1"/>
          <p:nvPr/>
        </p:nvSpPr>
        <p:spPr>
          <a:xfrm>
            <a:off x="7954218" y="174706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92" name="3 CuadroTexto"/>
          <p:cNvSpPr txBox="1"/>
          <p:nvPr/>
        </p:nvSpPr>
        <p:spPr>
          <a:xfrm>
            <a:off x="2954351" y="2538899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89" name="3 CuadroTexto"/>
          <p:cNvSpPr txBox="1"/>
          <p:nvPr/>
        </p:nvSpPr>
        <p:spPr>
          <a:xfrm>
            <a:off x="2334436" y="325902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94" name="3 CuadroTexto">
            <a:extLst>
              <a:ext uri="{FF2B5EF4-FFF2-40B4-BE49-F238E27FC236}">
                <a16:creationId xmlns:a16="http://schemas.microsoft.com/office/drawing/2014/main" id="{4272BEF1-8BB4-41FA-83A1-4B7A96F16E45}"/>
              </a:ext>
            </a:extLst>
          </p:cNvPr>
          <p:cNvSpPr txBox="1"/>
          <p:nvPr/>
        </p:nvSpPr>
        <p:spPr>
          <a:xfrm>
            <a:off x="3437154" y="1821363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95" name="3 CuadroTexto">
            <a:extLst>
              <a:ext uri="{FF2B5EF4-FFF2-40B4-BE49-F238E27FC236}">
                <a16:creationId xmlns:a16="http://schemas.microsoft.com/office/drawing/2014/main" id="{0DDB8350-BD83-4EBF-AF0C-DD05E1D6A34A}"/>
              </a:ext>
            </a:extLst>
          </p:cNvPr>
          <p:cNvSpPr txBox="1"/>
          <p:nvPr/>
        </p:nvSpPr>
        <p:spPr>
          <a:xfrm>
            <a:off x="3707245" y="182077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100" name="Rectángulo 99">
            <a:extLst>
              <a:ext uri="{FF2B5EF4-FFF2-40B4-BE49-F238E27FC236}">
                <a16:creationId xmlns:a16="http://schemas.microsoft.com/office/drawing/2014/main" id="{2687DB29-BB57-49EE-99C5-CD615E554EDD}"/>
              </a:ext>
            </a:extLst>
          </p:cNvPr>
          <p:cNvSpPr/>
          <p:nvPr/>
        </p:nvSpPr>
        <p:spPr>
          <a:xfrm>
            <a:off x="1115576" y="837545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101" name="Rectángulo 100">
            <a:extLst>
              <a:ext uri="{FF2B5EF4-FFF2-40B4-BE49-F238E27FC236}">
                <a16:creationId xmlns:a16="http://schemas.microsoft.com/office/drawing/2014/main" id="{34109BCF-09CB-45C8-9D2A-8820D0496E2D}"/>
              </a:ext>
            </a:extLst>
          </p:cNvPr>
          <p:cNvSpPr/>
          <p:nvPr/>
        </p:nvSpPr>
        <p:spPr>
          <a:xfrm>
            <a:off x="2379063" y="839962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" name="CuadroTexto 101">
            <a:extLst>
              <a:ext uri="{FF2B5EF4-FFF2-40B4-BE49-F238E27FC236}">
                <a16:creationId xmlns:a16="http://schemas.microsoft.com/office/drawing/2014/main" id="{22903137-FD8E-4CF1-AFAC-BAA4B9125AC4}"/>
              </a:ext>
            </a:extLst>
          </p:cNvPr>
          <p:cNvSpPr txBox="1"/>
          <p:nvPr/>
        </p:nvSpPr>
        <p:spPr>
          <a:xfrm>
            <a:off x="5208733" y="789568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103" name="CuadroTexto 102">
            <a:extLst>
              <a:ext uri="{FF2B5EF4-FFF2-40B4-BE49-F238E27FC236}">
                <a16:creationId xmlns:a16="http://schemas.microsoft.com/office/drawing/2014/main" id="{21CF5E22-315A-48BB-97F6-A26E80CC61AF}"/>
              </a:ext>
            </a:extLst>
          </p:cNvPr>
          <p:cNvSpPr txBox="1"/>
          <p:nvPr/>
        </p:nvSpPr>
        <p:spPr>
          <a:xfrm>
            <a:off x="1212134" y="799717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104" name="Flecha: a la derecha 103">
            <a:extLst>
              <a:ext uri="{FF2B5EF4-FFF2-40B4-BE49-F238E27FC236}">
                <a16:creationId xmlns:a16="http://schemas.microsoft.com/office/drawing/2014/main" id="{F012546D-7BDF-464D-870A-E5A0AF16EAFE}"/>
              </a:ext>
            </a:extLst>
          </p:cNvPr>
          <p:cNvSpPr/>
          <p:nvPr/>
        </p:nvSpPr>
        <p:spPr>
          <a:xfrm rot="10800000">
            <a:off x="7412448" y="854808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105" name="Flecha: a la derecha 104">
            <a:extLst>
              <a:ext uri="{FF2B5EF4-FFF2-40B4-BE49-F238E27FC236}">
                <a16:creationId xmlns:a16="http://schemas.microsoft.com/office/drawing/2014/main" id="{FD04DA5B-93E4-4756-9C4F-05117B429F3C}"/>
              </a:ext>
            </a:extLst>
          </p:cNvPr>
          <p:cNvSpPr/>
          <p:nvPr/>
        </p:nvSpPr>
        <p:spPr>
          <a:xfrm rot="10800000">
            <a:off x="1094698" y="867149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106" name="Flecha: a la derecha 105">
            <a:extLst>
              <a:ext uri="{FF2B5EF4-FFF2-40B4-BE49-F238E27FC236}">
                <a16:creationId xmlns:a16="http://schemas.microsoft.com/office/drawing/2014/main" id="{10B3EA89-06A2-4A9B-8D5C-883A6E7F1E53}"/>
              </a:ext>
            </a:extLst>
          </p:cNvPr>
          <p:cNvSpPr/>
          <p:nvPr/>
        </p:nvSpPr>
        <p:spPr>
          <a:xfrm rot="10800000">
            <a:off x="4534924" y="858637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144</Words>
  <Application>Microsoft Office PowerPoint</Application>
  <PresentationFormat>Presentación en pantalla (4:3)</PresentationFormat>
  <Paragraphs>95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Tahoma</vt:lpstr>
      <vt:lpstr>Diseño predeterminado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26</cp:revision>
  <cp:lastPrinted>2015-05-18T10:12:13Z</cp:lastPrinted>
  <dcterms:created xsi:type="dcterms:W3CDTF">2013-11-21T06:49:39Z</dcterms:created>
  <dcterms:modified xsi:type="dcterms:W3CDTF">2022-06-01T10:30:03Z</dcterms:modified>
</cp:coreProperties>
</file>