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92822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86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86" y="26895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09107" y="1736725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0823" y="528154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856569" y="1135777"/>
            <a:ext cx="652504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LAVADO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Y SOPLADO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976574" y="1145526"/>
            <a:ext cx="54373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LEVANTE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729163" y="1334763"/>
            <a:ext cx="39626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324297" y="1316961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409821" y="2156083"/>
            <a:ext cx="52770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149694" y="2776835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384172" y="3432704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577907" y="3020754"/>
            <a:ext cx="482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115661" y="4781809"/>
            <a:ext cx="74090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906041" y="5497362"/>
            <a:ext cx="684803" cy="369332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Y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591822" y="4597143"/>
            <a:ext cx="89800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320397" y="5393938"/>
            <a:ext cx="100219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TÉCNICOS Y 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SALA DE REUNIONES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477008" y="4148138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475992" y="4691403"/>
            <a:ext cx="96853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399907" y="2917566"/>
            <a:ext cx="102784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4933284" y="2825234"/>
            <a:ext cx="65274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404257" y="2906185"/>
            <a:ext cx="81464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332534" y="2825234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435906" y="5044369"/>
            <a:ext cx="10342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COM. INSTALACIONES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6562725" y="4822825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Superficie:</a:t>
            </a:r>
          </a:p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39.000 m</a:t>
            </a:r>
            <a:r>
              <a:rPr lang="es-ES_tradnl" sz="1000" baseline="30000" dirty="0">
                <a:solidFill>
                  <a:srgbClr val="CC3300"/>
                </a:solidFill>
                <a:latin typeface="Tahoma" pitchFamily="34" charset="0"/>
              </a:rPr>
              <a:t>2</a:t>
            </a:r>
            <a:endParaRPr lang="es-ES_tradnl" sz="1000" dirty="0">
              <a:solidFill>
                <a:srgbClr val="CC3300"/>
              </a:solidFill>
              <a:latin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435906" y="921179"/>
            <a:ext cx="417513" cy="1142572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18443" y="3053834"/>
            <a:ext cx="73930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10097" y="4148138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662064" y="32054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348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334436" y="1552059"/>
            <a:ext cx="58381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6405470" y="302075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350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303227" y="396347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4756574" y="35554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5223484" y="3265523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344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660690" y="34246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351</a:t>
            </a: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7516420" y="23438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352</a:t>
            </a:r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4798501" y="15189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346</a:t>
            </a: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538382" y="433773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353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848037" y="489357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347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2853419" y="4777987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354</a:t>
            </a: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2829808" y="521970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357</a:t>
            </a:r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1328860" y="4981646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345</a:t>
            </a: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3129005" y="13451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355</a:t>
            </a: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2487406" y="17470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356</a:t>
            </a:r>
          </a:p>
        </p:txBody>
      </p:sp>
      <p:sp>
        <p:nvSpPr>
          <p:cNvPr id="52" name="Text Box 13"/>
          <p:cNvSpPr txBox="1">
            <a:spLocks noChangeArrowheads="1"/>
          </p:cNvSpPr>
          <p:nvPr/>
        </p:nvSpPr>
        <p:spPr bwMode="auto">
          <a:xfrm>
            <a:off x="3059832" y="586669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1834975" y="5500973"/>
            <a:ext cx="8980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ADMINISTRATIVOS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2182431" y="569616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342</a:t>
            </a:r>
          </a:p>
        </p:txBody>
      </p: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4695637" y="568563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2849850" y="42453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4240412" y="2461956"/>
            <a:ext cx="439315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C.HERR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4235023" y="2692196"/>
            <a:ext cx="439315" cy="16927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CALIB.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264739" y="3239954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444526" y="4427648"/>
            <a:ext cx="2741029" cy="161582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s-ES_tradnl" sz="900" dirty="0"/>
              <a:t>ZLVA 48 054 1700      (Desmontada)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54 027 2201     (Modelo C-1000)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54 027 2202     (Modelo C-1900)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57 0001            (Modelo C-1200)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47 032 6103     (Modelo C- 2000)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47 032 1700     (Modelo C-1900)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44 081 2103     (Modelo C-1200)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48 054 1500 (SIN USO)                (Modelo C-2600)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48 054 1600     (Modelo C-1900)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ZLVA 48 054  1300    (Modelo C-3800)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4254517" y="4722797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6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167322" y="3516953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7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4251411" y="4496406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5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2231836" y="4987232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4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3632773" y="4444973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3</a:t>
            </a:r>
          </a:p>
        </p:txBody>
      </p:sp>
      <p:sp>
        <p:nvSpPr>
          <p:cNvPr id="66" name="65 CuadroTexto"/>
          <p:cNvSpPr txBox="1"/>
          <p:nvPr/>
        </p:nvSpPr>
        <p:spPr>
          <a:xfrm>
            <a:off x="2351768" y="445093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2</a:t>
            </a:r>
          </a:p>
        </p:txBody>
      </p:sp>
      <p:sp>
        <p:nvSpPr>
          <p:cNvPr id="67" name="66 CuadroTexto"/>
          <p:cNvSpPr txBox="1"/>
          <p:nvPr/>
        </p:nvSpPr>
        <p:spPr>
          <a:xfrm>
            <a:off x="3590844" y="2657867"/>
            <a:ext cx="251039" cy="20005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</a:t>
            </a:r>
          </a:p>
        </p:txBody>
      </p:sp>
      <p:sp>
        <p:nvSpPr>
          <p:cNvPr id="71" name="70 CuadroTexto"/>
          <p:cNvSpPr txBox="1"/>
          <p:nvPr/>
        </p:nvSpPr>
        <p:spPr>
          <a:xfrm>
            <a:off x="2247757" y="2346539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9</a:t>
            </a:r>
          </a:p>
        </p:txBody>
      </p:sp>
      <p:sp>
        <p:nvSpPr>
          <p:cNvPr id="74" name="73 CuadroTexto"/>
          <p:cNvSpPr txBox="1"/>
          <p:nvPr/>
        </p:nvSpPr>
        <p:spPr>
          <a:xfrm>
            <a:off x="2097401" y="2661419"/>
            <a:ext cx="237036" cy="20005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8</a:t>
            </a:r>
          </a:p>
        </p:txBody>
      </p:sp>
      <p:sp>
        <p:nvSpPr>
          <p:cNvPr id="76" name="75 CuadroTexto"/>
          <p:cNvSpPr txBox="1"/>
          <p:nvPr/>
        </p:nvSpPr>
        <p:spPr>
          <a:xfrm>
            <a:off x="2034364" y="2063751"/>
            <a:ext cx="305322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5652163" y="4101971"/>
            <a:ext cx="24192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200" b="1" dirty="0"/>
              <a:t>LAVADORAS AUTOMÁTICAS</a:t>
            </a:r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085400BE-E1CE-4EE9-BBB8-0B36D5B76657}"/>
              </a:ext>
            </a:extLst>
          </p:cNvPr>
          <p:cNvSpPr/>
          <p:nvPr/>
        </p:nvSpPr>
        <p:spPr>
          <a:xfrm>
            <a:off x="1119061" y="847485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2F196502-5ECF-491A-852C-A77324523688}"/>
              </a:ext>
            </a:extLst>
          </p:cNvPr>
          <p:cNvSpPr/>
          <p:nvPr/>
        </p:nvSpPr>
        <p:spPr>
          <a:xfrm>
            <a:off x="2464999" y="839654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C5E0E0EB-A769-460D-8207-8F203173BFAD}"/>
              </a:ext>
            </a:extLst>
          </p:cNvPr>
          <p:cNvSpPr txBox="1"/>
          <p:nvPr/>
        </p:nvSpPr>
        <p:spPr>
          <a:xfrm>
            <a:off x="5294669" y="789260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E0C5C56E-D9CC-4E53-B715-67FC1B91CFF8}"/>
              </a:ext>
            </a:extLst>
          </p:cNvPr>
          <p:cNvSpPr txBox="1"/>
          <p:nvPr/>
        </p:nvSpPr>
        <p:spPr>
          <a:xfrm>
            <a:off x="1298070" y="799409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73" name="Flecha: a la derecha 72">
            <a:extLst>
              <a:ext uri="{FF2B5EF4-FFF2-40B4-BE49-F238E27FC236}">
                <a16:creationId xmlns:a16="http://schemas.microsoft.com/office/drawing/2014/main" id="{0B0F6AD9-6650-45C7-8FF6-FE21ECAFF71C}"/>
              </a:ext>
            </a:extLst>
          </p:cNvPr>
          <p:cNvSpPr/>
          <p:nvPr/>
        </p:nvSpPr>
        <p:spPr>
          <a:xfrm rot="10800000">
            <a:off x="7498384" y="854500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75" name="Flecha: a la derecha 74">
            <a:extLst>
              <a:ext uri="{FF2B5EF4-FFF2-40B4-BE49-F238E27FC236}">
                <a16:creationId xmlns:a16="http://schemas.microsoft.com/office/drawing/2014/main" id="{2AB71EDA-7292-449A-8E44-C4FD9C707497}"/>
              </a:ext>
            </a:extLst>
          </p:cNvPr>
          <p:cNvSpPr/>
          <p:nvPr/>
        </p:nvSpPr>
        <p:spPr>
          <a:xfrm rot="10800000">
            <a:off x="1180634" y="866841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77" name="Flecha: a la derecha 76">
            <a:extLst>
              <a:ext uri="{FF2B5EF4-FFF2-40B4-BE49-F238E27FC236}">
                <a16:creationId xmlns:a16="http://schemas.microsoft.com/office/drawing/2014/main" id="{20FBB50A-57FD-4C7D-85F8-B623572D1125}"/>
              </a:ext>
            </a:extLst>
          </p:cNvPr>
          <p:cNvSpPr/>
          <p:nvPr/>
        </p:nvSpPr>
        <p:spPr>
          <a:xfrm rot="10800000">
            <a:off x="4620860" y="858329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198</Words>
  <Application>Microsoft Office PowerPoint</Application>
  <PresentationFormat>Presentación en pantalla (4:3)</PresentationFormat>
  <Paragraphs>81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28</cp:revision>
  <cp:lastPrinted>2015-08-11T06:39:36Z</cp:lastPrinted>
  <dcterms:created xsi:type="dcterms:W3CDTF">2013-11-21T06:49:39Z</dcterms:created>
  <dcterms:modified xsi:type="dcterms:W3CDTF">2022-06-01T10:34:44Z</dcterms:modified>
</cp:coreProperties>
</file>