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5"/>
  </p:notesMasterIdLst>
  <p:sldIdLst>
    <p:sldId id="256" r:id="rId2"/>
    <p:sldId id="328" r:id="rId3"/>
    <p:sldId id="327" r:id="rId4"/>
    <p:sldId id="326" r:id="rId5"/>
    <p:sldId id="323" r:id="rId6"/>
    <p:sldId id="324" r:id="rId7"/>
    <p:sldId id="325" r:id="rId8"/>
    <p:sldId id="257" r:id="rId9"/>
    <p:sldId id="268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295" r:id="rId23"/>
    <p:sldId id="296" r:id="rId24"/>
    <p:sldId id="297" r:id="rId25"/>
    <p:sldId id="299" r:id="rId26"/>
    <p:sldId id="300" r:id="rId27"/>
    <p:sldId id="301" r:id="rId28"/>
    <p:sldId id="302" r:id="rId29"/>
    <p:sldId id="303" r:id="rId30"/>
    <p:sldId id="304" r:id="rId31"/>
    <p:sldId id="305" r:id="rId32"/>
    <p:sldId id="306" r:id="rId33"/>
    <p:sldId id="307" r:id="rId34"/>
    <p:sldId id="308" r:id="rId35"/>
    <p:sldId id="309" r:id="rId36"/>
    <p:sldId id="310" r:id="rId37"/>
    <p:sldId id="286" r:id="rId38"/>
    <p:sldId id="298" r:id="rId39"/>
    <p:sldId id="287" r:id="rId40"/>
    <p:sldId id="288" r:id="rId41"/>
    <p:sldId id="289" r:id="rId42"/>
    <p:sldId id="290" r:id="rId43"/>
    <p:sldId id="291" r:id="rId44"/>
    <p:sldId id="292" r:id="rId45"/>
    <p:sldId id="293" r:id="rId46"/>
    <p:sldId id="294" r:id="rId47"/>
    <p:sldId id="269" r:id="rId48"/>
    <p:sldId id="270" r:id="rId49"/>
    <p:sldId id="271" r:id="rId50"/>
    <p:sldId id="272" r:id="rId51"/>
    <p:sldId id="273" r:id="rId52"/>
    <p:sldId id="274" r:id="rId53"/>
    <p:sldId id="275" r:id="rId54"/>
    <p:sldId id="276" r:id="rId55"/>
    <p:sldId id="277" r:id="rId56"/>
    <p:sldId id="278" r:id="rId57"/>
    <p:sldId id="279" r:id="rId58"/>
    <p:sldId id="280" r:id="rId59"/>
    <p:sldId id="281" r:id="rId60"/>
    <p:sldId id="282" r:id="rId61"/>
    <p:sldId id="283" r:id="rId62"/>
    <p:sldId id="284" r:id="rId63"/>
    <p:sldId id="285" r:id="rId64"/>
    <p:sldId id="258" r:id="rId65"/>
    <p:sldId id="259" r:id="rId66"/>
    <p:sldId id="260" r:id="rId67"/>
    <p:sldId id="261" r:id="rId68"/>
    <p:sldId id="262" r:id="rId69"/>
    <p:sldId id="263" r:id="rId70"/>
    <p:sldId id="264" r:id="rId71"/>
    <p:sldId id="265" r:id="rId72"/>
    <p:sldId id="266" r:id="rId73"/>
    <p:sldId id="267" r:id="rId74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84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F61C9-34F1-4471-89D8-1892EDF4650D}" type="datetimeFigureOut">
              <a:rPr lang="es-ES" smtClean="0"/>
              <a:t>06/05/2024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931719-EBBA-4240-8D2C-CFD4B4E1886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46155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31719-EBBA-4240-8D2C-CFD4B4E18863}" type="slidenum">
              <a:rPr lang="es-ES" smtClean="0"/>
              <a:t>71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68944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D9E55F-6751-07C4-A5F6-E173D0BDE1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6069257-344B-4AE7-E3A3-15D796AE9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4500A9-6C1E-D475-E73C-9685031B7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7351F-7412-451D-9628-C6BB04F29E44}" type="datetime1">
              <a:rPr lang="es-ES" smtClean="0"/>
              <a:t>06/05/2024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D53DB04-D30B-8A72-3E31-A638215CC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169568B-2921-3E42-35BB-E71EBFF33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50552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FAE4D8-B484-5261-155A-ACDE73D98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48DAC4A-A0C9-3B34-1338-52742F0C57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2BC75B6-7196-C4F2-A696-E11DAB21FE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1925D-E36B-454E-BCFC-AFC846A990A2}" type="datetime1">
              <a:rPr lang="es-ES" smtClean="0"/>
              <a:t>06/05/2024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F305AC3-FBAE-526B-96C1-FF5DEAB5E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0B7D89E-EAAD-DC39-0E14-4BB69580F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13732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EB62F75-D3E8-3D57-EDE5-ADF52A7B1C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5094B9C-95A4-FDAC-D058-E72C767A6D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D140AD7-8654-87DE-92C9-11A1CB505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AE5CD-231C-4F01-B588-524AEC45149B}" type="datetime1">
              <a:rPr lang="es-ES" smtClean="0"/>
              <a:t>06/05/2024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A3565E9-8C18-B0BC-F292-0C7338704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83F85F2-E8F1-FBCC-5330-47F5E4733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58180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DD28DB-350E-58ED-CA6A-ACE2C411A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9F785FA-DEAD-545F-E9D2-B9AF48DBF2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6A40A14-2B2C-13D1-65B9-570828256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376D0-6339-49B6-9352-FC032682B011}" type="datetime1">
              <a:rPr lang="es-ES" smtClean="0"/>
              <a:t>06/05/2024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D929F28-0D98-80AC-34EC-6FC39A894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0C6703-9295-EF7E-19E4-3F6D3D45A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90018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4CB18C-34D0-E145-8CD0-F7A65B441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B5779A2-DA9C-C77F-EC20-34D5C42642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054DCBD-4216-F185-FB75-446A1770C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65D1D-CE46-4C2F-950C-7CD2EEC77877}" type="datetime1">
              <a:rPr lang="es-ES" smtClean="0"/>
              <a:t>06/05/2024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B37D4D-D929-B27A-C785-7772F5AAA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D31105B-CB5F-8920-B660-47E05205D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60610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275413-F606-CFDC-CF82-F5D84AB33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E6E6E99-ACF1-2FFC-1BC4-430BBD758C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EF427AD-31D9-1769-C0F7-B23A11E1A2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67F7089-0575-DEF3-BC7A-F8FEE864B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91F2-03B0-493A-AFA8-FCAF3EF6394D}" type="datetime1">
              <a:rPr lang="es-ES" smtClean="0"/>
              <a:t>06/05/2024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9EC7F08-F290-72BD-B8E3-1520514AA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DE87DE7-9757-039B-48E9-0F64566FF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62505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4FC6E4-49DF-4736-3719-4A68F5AEE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305F71E-EF94-C053-2C7B-15FDA0706F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60590BE-EC45-DE0E-42A0-1CFA700537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0A89829-3AD8-2549-CDA7-B021FF9CC1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F4F9A04-14D1-0D12-C7A7-2261F5D1BB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6DDDEA6-9277-75CD-9585-B08502AB2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27ADC-F875-4437-BA02-EBF677B27CA3}" type="datetime1">
              <a:rPr lang="es-ES" smtClean="0"/>
              <a:t>06/05/2024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C1AF88B-5C19-5F00-C201-7CFE3A0EC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6233316-CAAF-67BE-9A8D-F125ABABA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8148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31504F-B7F7-D2D7-7C35-99CB7958F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FB73341-48BD-724E-286B-92AF57FD3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099D3-76CC-4D0A-A4FE-40E2E5FFC31F}" type="datetime1">
              <a:rPr lang="es-ES" smtClean="0"/>
              <a:t>06/05/2024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D6FFCA4-9FF3-45AF-BA4F-79E3DA12C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CDB8F6B-8C14-BA75-9107-8B4936CD9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35533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04D2E1D-66B1-ABEC-4CD5-44B84B012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442EA-A731-460C-90F2-593A681D20E4}" type="datetime1">
              <a:rPr lang="es-ES" smtClean="0"/>
              <a:t>06/05/2024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DB4465E-54C0-090E-D921-2DC7403CD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4AA5CF6-481E-D66A-EE63-CF33BF19F6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9779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5EF2A2-DD72-670C-F374-BEFD2F4B4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27F99FD-C5B9-6DD4-1CD6-E30CFE451B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0E5C5E6-7079-0702-5FA9-3E6FEE23F2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949A715-D452-A929-0A20-B2804CEF4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AE2AE-13CE-40D4-9531-6BEE155D47E0}" type="datetime1">
              <a:rPr lang="es-ES" smtClean="0"/>
              <a:t>06/05/2024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C301806-1AFF-46B2-B0A6-AF6914494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C2F52C7-8524-AAFC-AFCA-D4EA87194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02071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54D3A5-479F-6993-6171-7E8E10931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5D382E4-726A-C127-C16C-AA41F3A9A5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D03C128-2CEE-5028-33A5-5BCAA60E33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5BF36E9-CB17-4AF3-E05C-ED791E8B1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CEFF2-08F6-48C9-B7B6-63E7A579AC41}" type="datetime1">
              <a:rPr lang="es-ES" smtClean="0"/>
              <a:t>06/05/2024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B711E9F-277D-B774-EE1D-F54B7DE5B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3F08281-F3F1-DF9C-1A09-17AFA91E6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752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D029EDD-FC19-77A5-B720-229182F35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61A7414-C9F6-A7F2-4457-E3D379F765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4F2F8BE-AFD1-20C5-FF16-46AEB42E6A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1D915AE-D39C-42D6-AB32-7F957DE6D0DE}" type="datetime1">
              <a:rPr lang="es-ES" smtClean="0"/>
              <a:t>06/05/2024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73B1223-4087-54D8-E7F3-67DEA24F34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01879CB-EB96-DEC3-DFEA-A317164477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806DDA0-C486-4E30-A972-E3024230EE7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82162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586EA2D-6958-2728-CEAC-3829403888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 (por orden de aparición)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D53D417-2551-83E1-D6DB-7B99BCDE9B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4501" y="623872"/>
            <a:ext cx="4326012" cy="6114858"/>
          </a:xfrm>
          <a:prstGeom prst="rect">
            <a:avLst/>
          </a:prstGeom>
        </p:spPr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DB369DF-40E5-10CF-3EFC-A1FC7E603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086476"/>
            <a:ext cx="2743200" cy="635000"/>
          </a:xfrm>
        </p:spPr>
        <p:txBody>
          <a:bodyPr/>
          <a:lstStyle/>
          <a:p>
            <a:fld id="{C806DDA0-C486-4E30-A972-E3024230EE7B}" type="slidenum">
              <a:rPr lang="es-ES" smtClean="0"/>
              <a:t>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567680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6347B6-E864-DF8B-A7C3-0B9E2BAD1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2D91A172-6ED2-5D3B-CB72-FA3E24CAF5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6DC8884-39FD-9868-96E5-B088DA0AFA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92" y="1341783"/>
            <a:ext cx="11937548" cy="4204252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9AA6D36-0877-93B7-D2C7-31D5F72DF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723584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ECA751-8CFF-B445-2500-05B3A964A3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ECDB3C16-ADA6-0193-5B4C-6455D8A90A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3744C6C-19B3-7386-D849-03D7CB0403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1950" y="676276"/>
            <a:ext cx="3531286" cy="6048056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A5A85FB-3FB1-7056-067A-8057266AD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18125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2DD133-4E85-E2A7-5B04-02FC54E6A1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41A36160-DA9F-AACE-F73F-EA12526AF4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46BD001-9247-DAFC-243A-3124EA5E55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809" y="679415"/>
            <a:ext cx="8428381" cy="6045757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91492FD-A193-FF1E-2DB7-A73D0552D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83211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75B1C2-E2B5-1EE0-201D-2F1F1B1ADA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C23D270C-7725-9372-EBE3-688ACBE8EA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248B8A3-5179-6033-8AE4-D6B4613FDD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0948" y="681165"/>
            <a:ext cx="6510130" cy="59927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66E3607-8AE9-94DA-F148-96040C224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413110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0B69BB-2D14-FE6A-8B8A-08072F5AAC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D3666216-D5C2-22F0-C235-5C026BEBED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6DFA015-52D4-7639-B52C-8D1AF7F7D0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2039" y="740852"/>
            <a:ext cx="6532447" cy="59155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727DB23-D7BB-E89D-2E67-19A3718F5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39936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943870-D23E-645F-2589-8413E15ADE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6469730C-A37F-E047-AB63-5622F8B21E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5D4CA3D-677C-11B6-7C74-39BB348BA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0523" y="795653"/>
            <a:ext cx="6488638" cy="58607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20C086D-7536-4164-7CBA-6AE95592D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416907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099807-1F1D-9C7C-0723-E22A47C93A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464FD31C-C688-BB0C-1E47-3F7DCBCCCB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B9E9A76-F65A-7341-AC5A-2CFE2BF145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2674" y="759903"/>
            <a:ext cx="7379195" cy="57999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2F76F68-52ED-68E5-2C8A-D637A0A90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012527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86BDFE-DA16-25D2-454C-DFB207866B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DDBE856F-F370-A43D-4228-7B1DC4406D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4A9749B-D8BD-9822-1CA9-C774D48D24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5980" y="837881"/>
            <a:ext cx="5400040" cy="58185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617906E-0101-F412-F3E6-A9C3CB42B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17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37364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822FAC-2CA1-7FC3-2223-B06F8B21A4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3616EDD5-EE79-EE97-AB35-41B3D0675D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C12D0F9-CE68-9DFC-3DEA-55DFF00B22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46" y="844907"/>
            <a:ext cx="11889324" cy="5198084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398090E-DAFC-6729-807C-718B147A0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18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268534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368B37-62A6-DD23-9F5D-AE4D5A5E1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71218791-2BAA-7979-D26A-9AC05542C0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F91B143-002F-422B-C38B-41559C047A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73" y="922080"/>
            <a:ext cx="11883569" cy="4981764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E938844-0B1E-E791-E293-A8BE67FB1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19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20043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60DC51-9D1F-E441-54BF-BE109D2CC2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FB409E5-36E3-E74A-36FB-A412F7DD20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9966CC6-9685-10F9-6435-9C760243FF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6687" y="827808"/>
            <a:ext cx="4204252" cy="5710922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674EF81-A22E-1228-11CC-825DFB3E9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8424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2C77C0-BC1C-94A1-E113-B2A34E5F6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D17CE8CB-FB82-8876-E46F-208D938AF6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2F9159B-FA71-FF85-1624-FC3C7DC8BB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3" y="898979"/>
            <a:ext cx="12030308" cy="5064499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24B02EE-6FC0-D532-4E80-0D5E5C86F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20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143811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88671E-72CE-26A5-F20C-EC48F6EFA0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7A8C02A0-0424-BE20-895C-65CFE07ED6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A3B2F87-11F8-7750-AACC-593920248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1861" y="602615"/>
            <a:ext cx="5834159" cy="6107206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8CE244E-28B7-82E4-4A62-423792DA2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21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108209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A9A397-4F00-BC35-ED1B-D7D30857AB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3739B4A2-BA36-CB20-A199-406CAF54CB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4A1FB87-4A40-86EE-68A4-762F8C69D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983" y="707073"/>
            <a:ext cx="11042374" cy="5525082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889D074-8007-FFAB-A4DF-603DAAABE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22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70980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E6020E-DA7E-435A-D2E3-AD192F994E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8E9E902D-FA78-87C9-3652-27A40F05FA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EFF1239-9CB1-4D22-7F3B-348BDF8DB2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87" y="1467441"/>
            <a:ext cx="11883064" cy="3919567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6CD6C2E-9410-24B6-4E10-378485588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23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76849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7A6385E-14C2-3F39-AC8E-ECDB148080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51085D5A-4045-341D-4F07-DDB3E71CDC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8A8276D-2453-57A9-8052-7C733F4A87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0727" y="741572"/>
            <a:ext cx="7780290" cy="5914814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3938EF1-E02E-EB67-69FD-3566D647F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24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245111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CCDAE5B-DD12-E74B-BAFE-38EBFCCE29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E2509D0E-AA11-54B8-4645-8A6927D433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BCDC505-7449-7F05-550E-838FDA4D35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8311" y="833060"/>
            <a:ext cx="7104959" cy="5823326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BC7EBEC-8A30-DF48-C5DE-2B925D383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25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393826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651478-FD2E-205E-F1ED-26EB6F8B3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92295C23-BE52-11F3-771B-FA325A0427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EB90D66-A9FA-0F8D-4E5B-9B8DE40B21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568" y="664151"/>
            <a:ext cx="8247110" cy="6074580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247C90D-2ED8-A8BA-CB01-FF455E7F8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26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256562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3D9028-666B-5A22-61C8-F09C3D1646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435F8BB1-49E5-A913-BFA6-B7E3BD620F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E53414E-5321-7A7A-6D4D-1A461E620D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564" y="675608"/>
            <a:ext cx="8408505" cy="6008692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4D498AD-EF81-BAC5-667C-B45E28F81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27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631886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09EF1C-D6EB-86A6-67E5-BD035D52F1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2AD8241-C078-86E5-8881-73814CCF35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B8FB9E4-D0C5-6FAD-8F84-8996FE5537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64" y="826178"/>
            <a:ext cx="11602714" cy="5196935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44FC22-1FEB-110B-2255-97441FBCC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28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690768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41E83B-B053-E472-6D3E-50513049CF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26BC5FDC-4631-0BE3-10BB-3DBEFD014C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3B29C27-4E81-73F0-6BA1-CDC83DE51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331" y="674131"/>
            <a:ext cx="9899417" cy="5982255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77B28E8-D56B-5BD6-D665-75376D392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29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35218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EA09AE-B9F2-FF87-DD35-63C8FA4AE6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AD11E219-D652-1875-458F-6E72E5F977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DD6878F-2B2B-4997-B1FF-575E525F51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661" y="694285"/>
            <a:ext cx="4462669" cy="6058651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D000AC-223A-190F-6AC5-6D642BC5A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479912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E33748-F95D-74AF-250D-69BC12DA23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D8FB4926-4FD0-8781-742C-68C5C6168C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EB5089F-F4C7-E92E-325C-046B32C8EE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831" y="637864"/>
            <a:ext cx="9221894" cy="6018522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3C24F85-8E33-FDA1-99DD-8B86E9825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30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636276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3A03A8-3DE0-0A52-DFEE-572BEE2656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6FDD27D-18AE-8470-CB7D-2992E28715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CDADA94-843F-92B0-7A6F-69DDABCBAF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997" y="692667"/>
            <a:ext cx="9610663" cy="5963719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1930385-0432-71C2-1A62-7776E294B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31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377396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EA69F6-9751-3DCF-41D9-69ABAFF0A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87A7D91E-3A50-D6CD-7105-C70D687ED3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EBC38B1-F1D9-E2C8-0C28-EDF011DC26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5980" y="774883"/>
            <a:ext cx="4942950" cy="5849119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D650821-4431-6E44-ACED-168293624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32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060302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6DB2B5-3EED-DDCB-F503-FDF3743470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770EC770-2128-4CFE-9E9E-5C18393699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45E26C3-6205-6F71-FB1E-3C591A5DB2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8617" y="679751"/>
            <a:ext cx="7832035" cy="5990070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B5B45A5-E163-B267-B461-163DC6DFD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33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41293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4D95FA-4411-F103-1A8D-17EB385A03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8DD013A3-64C5-0CBF-3E59-74E5A3C9C3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68C4E50-BC13-2113-D674-A121246DEC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868" y="690288"/>
            <a:ext cx="8653471" cy="5966097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625746C-5E23-A05A-0A76-2B19BFC0D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34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736191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32022B-619D-2EED-E402-94009DD32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F4DD7008-17CD-744D-015A-165174B631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6E1897E-8ECE-7090-9476-1839363A58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003" y="688507"/>
            <a:ext cx="9537839" cy="5967879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3523F24-C543-62BC-391F-959113821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35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572745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2BED68-4B86-CFF9-B65C-D7B2263023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6FB8A3B3-2D27-BC78-CC9F-2AC0C5EF0D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A220C32-99B5-03DE-D260-6DB0876359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676276"/>
            <a:ext cx="9807963" cy="5996190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6CCF477-A271-5DDB-75A7-A3326D553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36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565371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D5FFA7-8B08-A550-BDA6-367F7E1BB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7F6B649-3555-391F-9E01-EF2AAF26DE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82A4831-066F-A25B-DBDB-C9FD250B23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839" y="676276"/>
            <a:ext cx="10724321" cy="6109988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17F9106-B8D3-9DC8-77FF-39E30E531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37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456346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E082FA-838D-0D8B-EA4F-32F79668DB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A1518D73-9DCE-9BF8-3CEF-10516E4730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0ECE76B-8931-BDF6-DB9C-04F3354709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839" y="676276"/>
            <a:ext cx="10724321" cy="6109988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31FF499-30DA-1AEC-AEA9-E0F928F3B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38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5927782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770E1A-19F8-65AD-614F-5CCBB17E49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A15FEA16-2C58-A8D5-B1EA-89E9DA8D45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15C6566-EA9A-3A7F-A24A-1968736FF5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27" y="946383"/>
            <a:ext cx="11845982" cy="4967400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F375E42-EDB2-42EE-F677-7A72C5616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39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23985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1C9EFD-E74F-D170-6BB7-9F08CC0480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B2CA3253-A98B-35BD-CD08-B616E63A04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94CDDE2B-5A48-8705-B754-5D493F0F4E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038" y="1019199"/>
            <a:ext cx="7228319" cy="5252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060AB17-43C8-5DC0-CABF-8940C2BEC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7121719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D7B675-DD7B-AACB-793C-99DBE4811D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A48351C5-7D5A-F3EF-3E61-2D0B645251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9AF659DC-6984-4F24-B9E9-5EFB7061AD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733" y="707468"/>
            <a:ext cx="9030631" cy="5948918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8D7631E-64A1-2216-2B1B-B02FBB033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40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3223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64CCF3-DD3E-D831-08D4-B07E104D28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59A299E6-3BEE-1953-4371-95D302EFED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8D3DADA-D8BA-AEB7-EE61-EFB13804D2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1443" y="744236"/>
            <a:ext cx="6493165" cy="5912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32F3FAF-A1E3-6263-AAAB-53D3FCEF1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41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915311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4E9F399-18C8-5510-8A21-53859EBCE0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15F4FC39-A7E0-54DA-4E7B-CB4746EBBC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94B04ED2-11AA-6863-AB81-73268179D3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4784" y="731766"/>
            <a:ext cx="6589642" cy="59675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81C8602-9237-09E1-367E-270F7C042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42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662073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C89B8C-C30F-1B92-AE5D-5E40F25CDD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E81E7135-9F98-25AA-FDFD-A28AB01A0E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BADE2A2-BA4A-BC06-C851-4354D0D8F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5148" y="671450"/>
            <a:ext cx="6768548" cy="6025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27C3E58-B404-B1D2-808C-565EE9EE1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43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33591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439056-93DF-1345-F8D4-5B12A4622F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9A0ED33F-B457-F1A9-DE19-35A9DCAA43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EDD0F7E-7F02-406A-1B86-65A3EFAA6C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59" y="733172"/>
            <a:ext cx="11509248" cy="561793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D385A7F-45CD-0659-E322-137D099E2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44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4391795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2B35CF8-EB33-6254-58F3-E993C0964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78DC78B3-DAB6-6F15-B7DA-FED0E1F206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6775312-1D90-82E1-924E-72DA54B66B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7765" y="612009"/>
            <a:ext cx="7663070" cy="60554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DD28295-8C89-713B-268F-14A7C86AA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45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312654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516B14-B2F1-876B-D89A-50FBCA2422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18E9BEDB-B2BF-BF7E-5331-19D4B11409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EA6D04B-C252-C4AA-F60F-C128F58020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038" y="620712"/>
            <a:ext cx="5802982" cy="60356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C9C18D7-C2FB-516C-14AA-B0EE2C57C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46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3477615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52FFE2-E40D-B2F7-F3AE-7BF5A371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66947F09-14E1-C4F6-A8BF-E69A39F1E8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07F1E5D-E077-2505-0657-0EEB5A6F22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13" y="666319"/>
            <a:ext cx="11924173" cy="5545638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AFBC7FA-AE2A-47C5-563F-8540209C1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47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8664918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BE5DDB-1D4E-3BAA-690A-63C3CB4886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328A38DF-4850-6028-F395-E75604870B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B93E6D2-13EA-4E3C-F881-0FC873C96E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6383" y="792797"/>
            <a:ext cx="4116677" cy="57815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4DBCAA3-B0D3-AA29-C770-46914F61C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48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837882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AA90100-2EAB-01A3-6B3D-7B86A3D658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B1135B48-794D-D163-F3EF-16DDB6A90C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5486129-FEAE-E752-C65F-67CCBBCF49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40" y="676276"/>
            <a:ext cx="11805817" cy="5950109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8C7BC67-ECD8-D1B3-742A-4D2FB586A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49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5891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5BF2D6-1E2A-BCAA-2ADA-7AC8A5D1D7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20F81374-588D-C944-420A-43B9568DAA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3366C20-7F3E-ABA7-98C2-75D6B7D9DF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7843" y="689970"/>
            <a:ext cx="4492487" cy="6108759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031E8B2-B82E-8D12-C7CF-744B3E30D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0497346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F64392-4F5C-C2A9-D8EC-8CBBDDB5B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6E5AACAA-2BBE-0150-FFE5-8E7F3AAADE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7A53465-A1C4-2BCA-B807-F6336F7EE0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46" y="1450955"/>
            <a:ext cx="11899980" cy="3955932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9F93C05-6B4B-AC89-25FC-DCD306752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50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971653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552A7B-D2A7-A65C-1767-B7D0FFD2DF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CC0A680A-C0FF-7049-908B-E473BFA63E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CF9B95D-402D-210B-7B87-F3E0C7BE3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50" y="1087926"/>
            <a:ext cx="12034100" cy="5568460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843312C-E3E1-8FDF-F104-6EF143E91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51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4697571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A41E4E4-EDC4-291C-B5DD-8BB47A8158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F3B9D71A-4B4D-C382-5D7B-0DF94FB80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BC4CA62-CE01-162B-F68D-E6BFF793B5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7640" y="805427"/>
            <a:ext cx="6686664" cy="58509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E94BFD3-A919-EA9A-29F9-82AFBC99D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52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5591191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886880-C84C-4C5B-CB4F-3E31C42E90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6B4958D8-0E45-0615-311F-236FAA48F7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0112E5E-0D76-F48E-FD66-4C52BCE0AB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115" y="1573009"/>
            <a:ext cx="11857171" cy="3704669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DD778DA-3995-76EA-02F0-510D79986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53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153323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CF6D27-F272-1357-0251-4EFE79E76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17AC9DA1-DEC9-CA92-D899-194EA41104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BC2008F-7E4B-BAF5-462D-8FD515E8B8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8595" y="729667"/>
            <a:ext cx="8350779" cy="59267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0BC6C51-C9AD-86E9-FD2F-4EB9CBE59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54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2652816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6CD4E2-F37F-F534-CC7E-7F63A0749E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2860C1D0-00B1-C995-6A8A-C8D4E1A1B2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64B2041-F9B5-A45F-D7B8-F8CB75ACD4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540" y="910527"/>
            <a:ext cx="11726920" cy="55200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0593040-8684-E9BF-BDA5-D75CAAB67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55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1078574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F821A9-C59E-2960-60E0-429719FD00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7B93E91E-1748-2FED-DAB9-492E06A33B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2376550-B984-0D5E-1394-5E2BCAADCF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035" y="1540565"/>
            <a:ext cx="11741805" cy="37569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14E236C-A13E-E207-66CD-82AC612E1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56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5909656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0AA7EF-A629-8BC5-DB34-43548DBD4C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5C4AC807-4150-19EF-61FB-9886030219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91A91BC-33B8-48E3-FA13-4577ABD262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807" y="711260"/>
            <a:ext cx="9689731" cy="5945126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836BA7F-E1E5-B8FE-FBBA-1D30691B5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57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9679475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BBCBB4-6C91-2D86-7063-EC8204D3F6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163DEF48-F085-87D6-BB59-7386355110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C807288-355B-E319-7E7A-68BD9C29D6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928" y="676276"/>
            <a:ext cx="10072347" cy="6119594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F462ED5-C2A7-33C4-BBB0-FB5265B90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58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539147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CEAA0A-7DDC-393D-BDCF-E3E694E71D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BB5CC878-CA66-CC7A-E644-8704AFCB32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7F35BAA-DA21-FA4C-ADB6-62DDEDD461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258" y="852807"/>
            <a:ext cx="11271064" cy="5031157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439AC7B-E81D-60F2-1E56-D592890CD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59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3887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DFAC0A-E538-BB01-FF52-FC4FCF33AA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2580CCD2-94FB-0B41-12A0-E11470F482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AF54340-9D41-B9E4-39C4-D03407FAEA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119" y="728890"/>
            <a:ext cx="9388605" cy="5927496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C454BCF-D8E2-8CDF-FAFC-93278E765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9727343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032C84-29E1-908C-35F3-1098F5FC01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A150D2BD-1E65-63E3-CF4D-1F30332E2F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CFF1A94-436E-C381-11F2-C106E4CC8C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6533" y="676276"/>
            <a:ext cx="5598933" cy="6121035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C2A8678-1A8F-343E-21B9-882AA414E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60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136662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68D54DE-60C1-0709-DCAC-69F5E32C51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4B1CBB88-DF62-51A8-EE72-8F031BBA22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EB75740-BAD1-1166-535C-498A8CEDDC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1747" y="676276"/>
            <a:ext cx="8497956" cy="6064091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616A408-AB0D-6783-1258-66ADFEFDE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61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7063115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B973BE-4289-BD85-D837-9127ADCA1F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3D6DD22B-82B5-F584-6CF2-7689E57E5F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1C5398B-B827-7A36-581E-A8EC792E1F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680" y="684611"/>
            <a:ext cx="8514023" cy="5971775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19F69AD-DB1F-1ED2-5345-4E74A0BB1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62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009845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E47A02-E167-74B5-AFAF-E02D35B2D3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407EEAC8-5C16-DDCB-B402-D8961F9AEB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D592800-21FE-4CBB-3B2B-DB9D0DA351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069" y="619860"/>
            <a:ext cx="9740347" cy="6149568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13ED91C-39F5-2187-FF3F-5F090A916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63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883797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E53782-7FC5-2D4A-8D4F-4FCD264781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2F9C6569-FE19-1E89-5F29-4E2AFB32C1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43D24CE-36AA-1C83-4E16-743D2136D0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54" y="676276"/>
            <a:ext cx="11419241" cy="5951326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EEB34EB-F07F-9EEA-3C4E-988B969AD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64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6672879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C3EEFE8-3153-944D-B6FD-F1311B798E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36791A69-43FD-9F61-ACCB-6CB2A6C86B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BA1BA7A-A721-D1C9-5262-7915F3692C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9450" y="861693"/>
            <a:ext cx="3810002" cy="5817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F7802CE7-1AD3-F162-156C-A09AD8BEE9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07" y="848260"/>
            <a:ext cx="6393965" cy="5831013"/>
          </a:xfrm>
          <a:prstGeom prst="rect">
            <a:avLst/>
          </a:prstGeom>
        </p:spPr>
      </p:pic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0C2FD7B-4D7B-14B5-FC17-3CCE054FA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65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120335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D009C3-645B-B524-5D0B-84B87BB49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20625EB6-1799-12DC-5F90-B6048B6D04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AE0E0B4-AC10-DCD5-2912-1DE520E644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4722" y="656449"/>
            <a:ext cx="6639339" cy="60590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59A185A-8D8B-26B4-48CB-DEA71ECFF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66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5749782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FF5A7B-4A55-2439-41A8-FE143B1469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ACB307CA-3823-7954-4566-A0388E0E80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9681B10A-65FD-F863-BB1B-5DDBE3F5A7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1496" y="620051"/>
            <a:ext cx="6659217" cy="60840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0E5E125-12B9-0535-B931-BD51E888D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67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234708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D1AF20-75EC-DB44-8D58-B953ADB9B9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E1EED1AD-D16B-19AA-A496-6FC714E27A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456A1C2-87C3-97A1-A887-3ABF9C3081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3671" y="653210"/>
            <a:ext cx="6570390" cy="6003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2A20054-427B-9DED-B698-D55A9246B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68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4249608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2D86CD-45D6-4A91-B685-77E84B8907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2D2B6B57-90F5-3AB2-5F48-F0B7F1643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C30B107-06B0-6968-8D97-8748C6B39A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126" y="600659"/>
            <a:ext cx="7225748" cy="60557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2C08A57-61CE-584C-8917-1204B97A3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69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032692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E5E13E-64DE-FB59-99E8-C13D85B4A4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CCF5EFD0-847C-DE31-B424-09D5478801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DA152B5-233E-C6AF-B6C6-6B36D7D055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0562" y="762948"/>
            <a:ext cx="9474612" cy="58068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8905775-D8C1-E5EB-9385-02C036DF5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3364628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52D5F2-AF76-0A98-1845-E0377AECFE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264BE945-55B8-B407-3EED-92208658D7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17EBE67-6269-A0E4-9223-C365EFC53B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953" y="621312"/>
            <a:ext cx="5549237" cy="61071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0C87B83-86C2-A956-3CC7-63B4D1C40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70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2277778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3EFFD2-4A4A-3AFA-C89F-EB852DADC3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EA892854-459F-DFC6-A504-A6E844E97D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3FD9BE9-8633-9BE9-5E11-1D028E669C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02" y="588240"/>
            <a:ext cx="12005287" cy="5971586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C9EFB1B-5D50-718A-CEB8-D65CD8524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71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342267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3556C6-B9D4-0404-BB13-4ABF7EBB21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B8329B39-5F14-C533-D00D-667C2745E6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EDD492E-2F7C-321B-65EF-B545FDE0AB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73" y="1178998"/>
            <a:ext cx="12031910" cy="3740872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00B605D-2DF4-31D3-BBB9-C732DD4B3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72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0628204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725D4B-B38D-597F-ED4C-6CD3260DE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DD4FEB83-EDC3-3B02-2F30-FAE6F3BB60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012DE24-F3B5-8DB2-0B10-81B014A921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57" y="585456"/>
            <a:ext cx="10793894" cy="607093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D6C500F-078D-DBEA-E391-BEF8CF04B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73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22442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1E2F43-9B2A-8F12-1F39-5B3E6B809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5A24827F-BBD3-72A4-4F22-BFECA9D69F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9E43D473-14A1-A99D-41BB-D9246E7CA4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434" y="676276"/>
            <a:ext cx="11699131" cy="5688606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50F329C-67E8-BCED-A633-375C0EFBD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98907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F02A5C-0F20-E86F-C887-911252BBEC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F3C24689-4206-D06D-7EB6-C326B369D0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201614"/>
            <a:ext cx="9144000" cy="474662"/>
          </a:xfrm>
        </p:spPr>
        <p:txBody>
          <a:bodyPr/>
          <a:lstStyle/>
          <a:p>
            <a:r>
              <a:rPr lang="es-ES" b="1" dirty="0">
                <a:solidFill>
                  <a:schemeClr val="bg1">
                    <a:lumMod val="85000"/>
                  </a:schemeClr>
                </a:solidFill>
              </a:rPr>
              <a:t>Imágenes del PPT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1105209-6524-CA39-5953-B8B3BDF99A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070" y="800859"/>
            <a:ext cx="11944852" cy="5232193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198BBF0-2812-8EF4-8067-A17164370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DDA0-C486-4E30-A972-E3024230EE7B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07656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299</Words>
  <Application>Microsoft Office PowerPoint</Application>
  <PresentationFormat>Panorámica</PresentationFormat>
  <Paragraphs>147</Paragraphs>
  <Slides>73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73</vt:i4>
      </vt:variant>
    </vt:vector>
  </HeadingPairs>
  <TitlesOfParts>
    <vt:vector size="77" baseType="lpstr">
      <vt:lpstr>Aptos</vt:lpstr>
      <vt:lpstr>Aptos Display</vt:lpstr>
      <vt:lpstr>Arial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2024-05-06T05:31:44Z</dcterms:created>
  <dcterms:modified xsi:type="dcterms:W3CDTF">2024-05-06T05:31:51Z</dcterms:modified>
</cp:coreProperties>
</file>